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 snapToGrid="0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8FE4B254-7BB4-E043-053C-179106D6484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01963" y="715681"/>
            <a:ext cx="9024937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/>
            </a:lvl4pPr>
            <a:lvl5pPr>
              <a:lnSpc>
                <a:spcPct val="100000"/>
              </a:lnSpc>
              <a:defRPr sz="2000"/>
            </a:lvl5pPr>
          </a:lstStyle>
          <a:p>
            <a:pPr lvl="0"/>
            <a:r>
              <a:rPr kumimoji="1" lang="en-US" altLang="ja-JP" dirty="0"/>
              <a:t>1</a:t>
            </a:r>
            <a:r>
              <a:rPr kumimoji="1" lang="ja-JP" altLang="en-US"/>
              <a:t>つ目</a:t>
            </a:r>
          </a:p>
        </p:txBody>
      </p:sp>
      <p:sp>
        <p:nvSpPr>
          <p:cNvPr id="9" name="テキスト プレースホルダー 7">
            <a:extLst>
              <a:ext uri="{FF2B5EF4-FFF2-40B4-BE49-F238E27FC236}">
                <a16:creationId xmlns:a16="http://schemas.microsoft.com/office/drawing/2014/main" id="{01893DBE-755E-0598-E5BE-24CF694BA89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01963" y="1247341"/>
            <a:ext cx="9024937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/>
            </a:lvl4pPr>
            <a:lvl5pPr>
              <a:lnSpc>
                <a:spcPct val="100000"/>
              </a:lnSpc>
              <a:defRPr sz="2000"/>
            </a:lvl5pPr>
          </a:lstStyle>
          <a:p>
            <a:pPr lvl="0"/>
            <a:r>
              <a:rPr kumimoji="1" lang="en-US" altLang="ja-JP" dirty="0"/>
              <a:t>2</a:t>
            </a:r>
            <a:r>
              <a:rPr kumimoji="1" lang="ja-JP" altLang="en-US"/>
              <a:t>つ目</a:t>
            </a:r>
          </a:p>
        </p:txBody>
      </p:sp>
      <p:sp>
        <p:nvSpPr>
          <p:cNvPr id="10" name="テキスト プレースホルダー 7">
            <a:extLst>
              <a:ext uri="{FF2B5EF4-FFF2-40B4-BE49-F238E27FC236}">
                <a16:creationId xmlns:a16="http://schemas.microsoft.com/office/drawing/2014/main" id="{802C6876-8D84-A579-B993-4B8F9FB40B0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001963" y="1779001"/>
            <a:ext cx="9024937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/>
            </a:lvl4pPr>
            <a:lvl5pPr>
              <a:lnSpc>
                <a:spcPct val="100000"/>
              </a:lnSpc>
              <a:defRPr sz="2000"/>
            </a:lvl5pPr>
          </a:lstStyle>
          <a:p>
            <a:pPr lvl="0"/>
            <a:r>
              <a:rPr kumimoji="1" lang="en-US" altLang="ja-JP" dirty="0"/>
              <a:t>3</a:t>
            </a:r>
            <a:r>
              <a:rPr kumimoji="1" lang="ja-JP" altLang="en-US"/>
              <a:t>つ目</a:t>
            </a:r>
          </a:p>
        </p:txBody>
      </p:sp>
      <p:sp>
        <p:nvSpPr>
          <p:cNvPr id="11" name="テキスト プレースホルダー 7">
            <a:extLst>
              <a:ext uri="{FF2B5EF4-FFF2-40B4-BE49-F238E27FC236}">
                <a16:creationId xmlns:a16="http://schemas.microsoft.com/office/drawing/2014/main" id="{3F4990F1-9A6D-C9C9-F2D7-89846053BC3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01963" y="2310661"/>
            <a:ext cx="9024937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/>
            </a:lvl4pPr>
            <a:lvl5pPr>
              <a:lnSpc>
                <a:spcPct val="100000"/>
              </a:lnSpc>
              <a:defRPr sz="2000"/>
            </a:lvl5pPr>
          </a:lstStyle>
          <a:p>
            <a:pPr lvl="0"/>
            <a:r>
              <a:rPr kumimoji="1" lang="en-US" altLang="ja-JP" dirty="0"/>
              <a:t>4</a:t>
            </a:r>
            <a:r>
              <a:rPr kumimoji="1" lang="ja-JP" altLang="en-US"/>
              <a:t>つ目</a:t>
            </a:r>
          </a:p>
        </p:txBody>
      </p:sp>
      <p:sp>
        <p:nvSpPr>
          <p:cNvPr id="12" name="テキスト プレースホルダー 7">
            <a:extLst>
              <a:ext uri="{FF2B5EF4-FFF2-40B4-BE49-F238E27FC236}">
                <a16:creationId xmlns:a16="http://schemas.microsoft.com/office/drawing/2014/main" id="{2C595A68-2457-0A12-E4FE-4406A5EA9F2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001963" y="2842321"/>
            <a:ext cx="9024937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/>
            </a:lvl4pPr>
            <a:lvl5pPr>
              <a:lnSpc>
                <a:spcPct val="100000"/>
              </a:lnSpc>
              <a:defRPr sz="2000"/>
            </a:lvl5pPr>
          </a:lstStyle>
          <a:p>
            <a:pPr lvl="0"/>
            <a:r>
              <a:rPr kumimoji="1" lang="en-US" altLang="ja-JP" dirty="0"/>
              <a:t>5</a:t>
            </a:r>
            <a:r>
              <a:rPr kumimoji="1" lang="ja-JP" altLang="en-US"/>
              <a:t>つ目</a:t>
            </a:r>
          </a:p>
        </p:txBody>
      </p:sp>
      <p:sp>
        <p:nvSpPr>
          <p:cNvPr id="13" name="テキスト プレースホルダー 7">
            <a:extLst>
              <a:ext uri="{FF2B5EF4-FFF2-40B4-BE49-F238E27FC236}">
                <a16:creationId xmlns:a16="http://schemas.microsoft.com/office/drawing/2014/main" id="{53EDBBF0-C77A-A993-C2D2-EB0996C7A9B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01963" y="3373981"/>
            <a:ext cx="9024937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/>
            </a:lvl4pPr>
            <a:lvl5pPr>
              <a:lnSpc>
                <a:spcPct val="100000"/>
              </a:lnSpc>
              <a:defRPr sz="2000"/>
            </a:lvl5pPr>
          </a:lstStyle>
          <a:p>
            <a:pPr lvl="0"/>
            <a:r>
              <a:rPr kumimoji="1" lang="en-US" altLang="ja-JP" dirty="0"/>
              <a:t>6</a:t>
            </a:r>
            <a:r>
              <a:rPr kumimoji="1" lang="ja-JP" altLang="en-US"/>
              <a:t>つ目</a:t>
            </a:r>
          </a:p>
        </p:txBody>
      </p:sp>
      <p:sp>
        <p:nvSpPr>
          <p:cNvPr id="14" name="テキスト プレースホルダー 7">
            <a:extLst>
              <a:ext uri="{FF2B5EF4-FFF2-40B4-BE49-F238E27FC236}">
                <a16:creationId xmlns:a16="http://schemas.microsoft.com/office/drawing/2014/main" id="{3539A006-4825-1ECF-123E-015EAD0243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001963" y="3905641"/>
            <a:ext cx="9024937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/>
            </a:lvl4pPr>
            <a:lvl5pPr>
              <a:lnSpc>
                <a:spcPct val="100000"/>
              </a:lnSpc>
              <a:defRPr sz="2000"/>
            </a:lvl5pPr>
          </a:lstStyle>
          <a:p>
            <a:pPr lvl="0"/>
            <a:r>
              <a:rPr kumimoji="1" lang="en-US" altLang="ja-JP" dirty="0"/>
              <a:t>7</a:t>
            </a:r>
            <a:r>
              <a:rPr kumimoji="1" lang="ja-JP" altLang="en-US"/>
              <a:t>つ目</a:t>
            </a:r>
          </a:p>
        </p:txBody>
      </p:sp>
      <p:sp>
        <p:nvSpPr>
          <p:cNvPr id="15" name="テキスト プレースホルダー 7">
            <a:extLst>
              <a:ext uri="{FF2B5EF4-FFF2-40B4-BE49-F238E27FC236}">
                <a16:creationId xmlns:a16="http://schemas.microsoft.com/office/drawing/2014/main" id="{929FF03F-6D87-4782-418B-4D74F78E795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01963" y="4437301"/>
            <a:ext cx="9024937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/>
            </a:lvl4pPr>
            <a:lvl5pPr>
              <a:lnSpc>
                <a:spcPct val="100000"/>
              </a:lnSpc>
              <a:defRPr sz="2000"/>
            </a:lvl5pPr>
          </a:lstStyle>
          <a:p>
            <a:pPr lvl="0"/>
            <a:r>
              <a:rPr kumimoji="1" lang="en-US" altLang="ja-JP" dirty="0"/>
              <a:t>8</a:t>
            </a:r>
            <a:r>
              <a:rPr kumimoji="1" lang="ja-JP" altLang="en-US"/>
              <a:t>つ目</a:t>
            </a:r>
          </a:p>
        </p:txBody>
      </p:sp>
      <p:sp>
        <p:nvSpPr>
          <p:cNvPr id="16" name="テキスト プレースホルダー 7">
            <a:extLst>
              <a:ext uri="{FF2B5EF4-FFF2-40B4-BE49-F238E27FC236}">
                <a16:creationId xmlns:a16="http://schemas.microsoft.com/office/drawing/2014/main" id="{E97FD7FD-4741-A351-63B8-EB4578B2C6B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001963" y="4968961"/>
            <a:ext cx="9024937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/>
            </a:lvl4pPr>
            <a:lvl5pPr>
              <a:lnSpc>
                <a:spcPct val="100000"/>
              </a:lnSpc>
              <a:defRPr sz="2000"/>
            </a:lvl5pPr>
          </a:lstStyle>
          <a:p>
            <a:pPr lvl="0"/>
            <a:r>
              <a:rPr kumimoji="1" lang="en-US" altLang="ja-JP" dirty="0"/>
              <a:t>9</a:t>
            </a:r>
            <a:r>
              <a:rPr kumimoji="1" lang="ja-JP" altLang="en-US"/>
              <a:t>つ目</a:t>
            </a:r>
          </a:p>
        </p:txBody>
      </p:sp>
      <p:sp>
        <p:nvSpPr>
          <p:cNvPr id="17" name="テキスト プレースホルダー 7">
            <a:extLst>
              <a:ext uri="{FF2B5EF4-FFF2-40B4-BE49-F238E27FC236}">
                <a16:creationId xmlns:a16="http://schemas.microsoft.com/office/drawing/2014/main" id="{7EC3CA43-CBC9-F674-D815-B29D395A6D5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001963" y="5500624"/>
            <a:ext cx="9024937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/>
            </a:lvl4pPr>
            <a:lvl5pPr>
              <a:lnSpc>
                <a:spcPct val="100000"/>
              </a:lnSpc>
              <a:defRPr sz="2000"/>
            </a:lvl5pPr>
          </a:lstStyle>
          <a:p>
            <a:pPr lvl="0"/>
            <a:r>
              <a:rPr kumimoji="1" lang="en-US" altLang="ja-JP" dirty="0"/>
              <a:t>10</a:t>
            </a:r>
            <a:r>
              <a:rPr kumimoji="1" lang="ja-JP" altLang="en-US"/>
              <a:t>つ目</a:t>
            </a:r>
          </a:p>
        </p:txBody>
      </p:sp>
      <p:sp>
        <p:nvSpPr>
          <p:cNvPr id="18" name="テキスト プレースホルダー 7">
            <a:extLst>
              <a:ext uri="{FF2B5EF4-FFF2-40B4-BE49-F238E27FC236}">
                <a16:creationId xmlns:a16="http://schemas.microsoft.com/office/drawing/2014/main" id="{B902C719-812C-F4AB-FF35-01852C684D8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16427" y="226247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r">
              <a:lnSpc>
                <a:spcPct val="100000"/>
              </a:lnSpc>
              <a:buNone/>
              <a:defRPr sz="14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/>
            </a:lvl4pPr>
            <a:lvl5pPr>
              <a:lnSpc>
                <a:spcPct val="100000"/>
              </a:lnSpc>
              <a:defRPr sz="2000"/>
            </a:lvl5pPr>
          </a:lstStyle>
          <a:p>
            <a:pPr lvl="0"/>
            <a:r>
              <a:rPr kumimoji="1" lang="ja-JP" altLang="en-US"/>
              <a:t>◯</a:t>
            </a:r>
          </a:p>
        </p:txBody>
      </p:sp>
      <p:sp>
        <p:nvSpPr>
          <p:cNvPr id="20" name="テキスト プレースホルダー 7">
            <a:extLst>
              <a:ext uri="{FF2B5EF4-FFF2-40B4-BE49-F238E27FC236}">
                <a16:creationId xmlns:a16="http://schemas.microsoft.com/office/drawing/2014/main" id="{D911C487-6F89-1063-7EA7-10791D5684F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92416" y="226247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r">
              <a:lnSpc>
                <a:spcPct val="100000"/>
              </a:lnSpc>
              <a:buNone/>
              <a:defRPr sz="14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/>
            </a:lvl4pPr>
            <a:lvl5pPr>
              <a:lnSpc>
                <a:spcPct val="100000"/>
              </a:lnSpc>
              <a:defRPr sz="2000"/>
            </a:lvl5pPr>
          </a:lstStyle>
          <a:p>
            <a:pPr lvl="0"/>
            <a:r>
              <a:rPr kumimoji="1" lang="ja-JP" altLang="en-US"/>
              <a:t>◯</a:t>
            </a:r>
          </a:p>
        </p:txBody>
      </p:sp>
      <p:sp>
        <p:nvSpPr>
          <p:cNvPr id="21" name="テキスト プレースホルダー 7">
            <a:extLst>
              <a:ext uri="{FF2B5EF4-FFF2-40B4-BE49-F238E27FC236}">
                <a16:creationId xmlns:a16="http://schemas.microsoft.com/office/drawing/2014/main" id="{93F0871E-E481-4F9C-E380-C7AAC5F1923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30827" y="226247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r">
              <a:lnSpc>
                <a:spcPct val="100000"/>
              </a:lnSpc>
              <a:buNone/>
              <a:defRPr sz="14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/>
            </a:lvl4pPr>
            <a:lvl5pPr>
              <a:lnSpc>
                <a:spcPct val="100000"/>
              </a:lnSpc>
              <a:defRPr sz="2000"/>
            </a:lvl5pPr>
          </a:lstStyle>
          <a:p>
            <a:pPr lvl="0"/>
            <a:r>
              <a:rPr kumimoji="1" lang="ja-JP" altLang="en-US"/>
              <a:t>◯</a:t>
            </a:r>
          </a:p>
        </p:txBody>
      </p:sp>
      <p:sp>
        <p:nvSpPr>
          <p:cNvPr id="22" name="テキスト プレースホルダー 7">
            <a:extLst>
              <a:ext uri="{FF2B5EF4-FFF2-40B4-BE49-F238E27FC236}">
                <a16:creationId xmlns:a16="http://schemas.microsoft.com/office/drawing/2014/main" id="{33FA8CA2-9759-CA24-F6DA-E98BDEE5976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683220" y="226247"/>
            <a:ext cx="2343679" cy="30777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buNone/>
              <a:defRPr sz="14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/>
            </a:lvl4pPr>
            <a:lvl5pPr>
              <a:lnSpc>
                <a:spcPct val="100000"/>
              </a:lnSpc>
              <a:defRPr sz="2000"/>
            </a:lvl5pPr>
          </a:lstStyle>
          <a:p>
            <a:pPr lvl="0"/>
            <a:r>
              <a:rPr kumimoji="1" lang="ja-JP" altLang="en-US"/>
              <a:t>◯◯◯</a:t>
            </a:r>
            <a:r>
              <a:rPr kumimoji="1" lang="en-US" altLang="ja-JP" dirty="0"/>
              <a:t>  </a:t>
            </a:r>
            <a:r>
              <a:rPr kumimoji="1" lang="ja-JP" altLang="en-US"/>
              <a:t>◯◯</a:t>
            </a:r>
          </a:p>
        </p:txBody>
      </p:sp>
      <p:sp>
        <p:nvSpPr>
          <p:cNvPr id="23" name="テキスト プレースホルダー 7">
            <a:extLst>
              <a:ext uri="{FF2B5EF4-FFF2-40B4-BE49-F238E27FC236}">
                <a16:creationId xmlns:a16="http://schemas.microsoft.com/office/drawing/2014/main" id="{8B7DA0AE-E7E9-DAF5-E6DD-009690196F2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530259" y="6001665"/>
            <a:ext cx="9496640" cy="787442"/>
          </a:xfrm>
          <a:prstGeom prst="rect">
            <a:avLst/>
          </a:prstGeom>
        </p:spPr>
        <p:txBody>
          <a:bodyPr wrap="square"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/>
            </a:lvl4pPr>
            <a:lvl5pPr>
              <a:lnSpc>
                <a:spcPct val="100000"/>
              </a:lnSpc>
              <a:defRPr sz="2000"/>
            </a:lvl5pPr>
          </a:lstStyle>
          <a:p>
            <a:pPr lvl="0"/>
            <a:r>
              <a:rPr kumimoji="1" lang="ja-JP" altLang="en-US"/>
              <a:t>ここに入力してね。</a:t>
            </a:r>
          </a:p>
        </p:txBody>
      </p:sp>
      <p:sp>
        <p:nvSpPr>
          <p:cNvPr id="2" name="テキスト プレースホルダー 7">
            <a:extLst>
              <a:ext uri="{FF2B5EF4-FFF2-40B4-BE49-F238E27FC236}">
                <a16:creationId xmlns:a16="http://schemas.microsoft.com/office/drawing/2014/main" id="{EDECFABE-CD0F-0E94-85C4-AF815B69EA3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583531" y="109394"/>
            <a:ext cx="5592521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/>
            </a:lvl4pPr>
            <a:lvl5pPr>
              <a:lnSpc>
                <a:spcPct val="100000"/>
              </a:lnSpc>
              <a:defRPr sz="2000"/>
            </a:lvl5pPr>
          </a:lstStyle>
          <a:p>
            <a:r>
              <a:rPr lang="ja-JP" altLang="en-US"/>
              <a:t>ここに見た動画のトピックを書こう</a:t>
            </a:r>
          </a:p>
        </p:txBody>
      </p:sp>
    </p:spTree>
    <p:extLst>
      <p:ext uri="{BB962C8B-B14F-4D97-AF65-F5344CB8AC3E}">
        <p14:creationId xmlns:p14="http://schemas.microsoft.com/office/powerpoint/2010/main" val="127881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2E145995-94DB-411E-C21D-3BDB1DF1570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3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95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68CE2B43-AB86-FC8C-A5C7-8C95179AB7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F0451B-3478-F639-EA4D-A536A0AA84B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A3EEEBA-2FEA-C5A0-BE74-D24F6A9DEE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6ED3853-3B13-4A1E-39C7-625B976F7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1EE47A28-9B91-4C03-66D4-EF9202A0B71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518FD39B-BFA8-3B6C-970B-72D24211137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7FA5AC31-B80C-7541-7EF1-F4ADD513483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E6A5D23D-9B3D-FB95-4BA9-49637C74052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F1397800-0D9A-CDA0-6C2F-8811FE0FC68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20B1B481-F47D-CF13-28AF-66090178E0D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C34E3CCE-1CF6-D15B-773C-16833AE6AEE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3" name="テキスト プレースホルダー 12">
            <a:extLst>
              <a:ext uri="{FF2B5EF4-FFF2-40B4-BE49-F238E27FC236}">
                <a16:creationId xmlns:a16="http://schemas.microsoft.com/office/drawing/2014/main" id="{C0F93AAF-944D-1F32-6864-6708ADD1EE1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13">
            <a:extLst>
              <a:ext uri="{FF2B5EF4-FFF2-40B4-BE49-F238E27FC236}">
                <a16:creationId xmlns:a16="http://schemas.microsoft.com/office/drawing/2014/main" id="{90FA6303-784F-A645-3EBA-4FAFE97339B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513F8404-FFFC-398C-420E-5D618D90600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テキスト プレースホルダー 15">
            <a:extLst>
              <a:ext uri="{FF2B5EF4-FFF2-40B4-BE49-F238E27FC236}">
                <a16:creationId xmlns:a16="http://schemas.microsoft.com/office/drawing/2014/main" id="{5271DF5C-B24D-2405-540B-8C2C64F57C3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7" name="テキスト プレースホルダー 16">
            <a:extLst>
              <a:ext uri="{FF2B5EF4-FFF2-40B4-BE49-F238E27FC236}">
                <a16:creationId xmlns:a16="http://schemas.microsoft.com/office/drawing/2014/main" id="{1B9896BA-7F18-28BE-821E-2AFE41610BF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67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Macintosh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游ゴシック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REKIDS 株式会社</dc:creator>
  <cp:lastModifiedBy>神尾真弓</cp:lastModifiedBy>
  <cp:revision>2</cp:revision>
  <dcterms:created xsi:type="dcterms:W3CDTF">2023-07-12T10:34:48Z</dcterms:created>
  <dcterms:modified xsi:type="dcterms:W3CDTF">2023-07-13T07:13:42Z</dcterms:modified>
</cp:coreProperties>
</file>