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2" r:id="rId1"/>
  </p:sldMasterIdLst>
  <p:notesMasterIdLst>
    <p:notesMasterId r:id="rId42"/>
  </p:notesMasterIdLst>
  <p:sldIdLst>
    <p:sldId id="261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92" r:id="rId21"/>
    <p:sldId id="293" r:id="rId22"/>
    <p:sldId id="294" r:id="rId23"/>
    <p:sldId id="295" r:id="rId24"/>
    <p:sldId id="296" r:id="rId25"/>
    <p:sldId id="297" r:id="rId26"/>
    <p:sldId id="298" r:id="rId27"/>
    <p:sldId id="299" r:id="rId28"/>
    <p:sldId id="300" r:id="rId29"/>
    <p:sldId id="301" r:id="rId30"/>
    <p:sldId id="302" r:id="rId31"/>
    <p:sldId id="303" r:id="rId32"/>
    <p:sldId id="304" r:id="rId33"/>
    <p:sldId id="305" r:id="rId34"/>
    <p:sldId id="306" r:id="rId35"/>
    <p:sldId id="307" r:id="rId36"/>
    <p:sldId id="308" r:id="rId37"/>
    <p:sldId id="309" r:id="rId38"/>
    <p:sldId id="310" r:id="rId39"/>
    <p:sldId id="311" r:id="rId40"/>
    <p:sldId id="312" r:id="rId41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4"/>
    <p:restoredTop sz="94720"/>
  </p:normalViewPr>
  <p:slideViewPr>
    <p:cSldViewPr snapToGrid="0">
      <p:cViewPr varScale="1">
        <p:scale>
          <a:sx n="105" d="100"/>
          <a:sy n="105" d="100"/>
        </p:scale>
        <p:origin x="83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1" name="Google Shape;30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1" name="Google Shape;30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235274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1" name="Google Shape;30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568920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1" name="Google Shape;30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904989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1" name="Google Shape;30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327906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1" name="Google Shape;30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111033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1" name="Google Shape;30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511682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1" name="Google Shape;30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336530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1" name="Google Shape;30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319310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1" name="Google Shape;30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624981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1" name="Google Shape;30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29815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1" name="Google Shape;30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192332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1" name="Google Shape;30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7938424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1" name="Google Shape;30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8489815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1" name="Google Shape;30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0613783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1" name="Google Shape;30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9185534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1" name="Google Shape;30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7767728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1" name="Google Shape;30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6132166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1" name="Google Shape;30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0018980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1" name="Google Shape;30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5017009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1" name="Google Shape;30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6506379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1" name="Google Shape;30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566123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1" name="Google Shape;30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1379636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1" name="Google Shape;30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4717527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1" name="Google Shape;30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929028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1" name="Google Shape;30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9413094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1" name="Google Shape;30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2146614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1" name="Google Shape;30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3837913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1" name="Google Shape;30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6582895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1" name="Google Shape;30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7737163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1" name="Google Shape;30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5018385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1" name="Google Shape;30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6964611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1" name="Google Shape;30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424516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1" name="Google Shape;30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7485848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1" name="Google Shape;30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464253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1" name="Google Shape;30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980862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1" name="Google Shape;30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86101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1" name="Google Shape;30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573241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1" name="Google Shape;30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117001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1" name="Google Shape;30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55903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>
            <a:spLocks noGrp="1"/>
          </p:cNvSpPr>
          <p:nvPr>
            <p:ph type="title"/>
          </p:nvPr>
        </p:nvSpPr>
        <p:spPr>
          <a:xfrm>
            <a:off x="415587" y="593367"/>
            <a:ext cx="113604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body" idx="1"/>
          </p:nvPr>
        </p:nvSpPr>
        <p:spPr>
          <a:xfrm>
            <a:off x="415587" y="1536633"/>
            <a:ext cx="113604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746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Char char="●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11296251" y="6217622"/>
            <a:ext cx="7314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ctr" anchorCtr="0">
            <a:normAutofit/>
          </a:bodyPr>
          <a:lstStyle>
            <a:lvl1pPr marL="0" lvl="0" indent="0" algn="r" rtl="0"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 rtl="0"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 rtl="0"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 rtl="0"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 rtl="0"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 rtl="0"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 rtl="0"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 rtl="0"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 rtl="0"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VERTICAL_TITLE_AND_VERTICAL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3"/>
          <p:cNvSpPr txBox="1">
            <a:spLocks noGrp="1"/>
          </p:cNvSpPr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body" idx="1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 スライド" type="title">
  <p:cSld name="TITLE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コンテンツ" type="objTx">
  <p:cSld name="OBJECT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</p:sp>
      <p:sp>
        <p:nvSpPr>
          <p:cNvPr id="72" name="Google Shape;72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縦書きテキスト" type="vertTx">
  <p:cSld name="VERTICAL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body" idx="1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3" name="Google Shape;303;p32"/>
          <p:cNvCxnSpPr/>
          <p:nvPr/>
        </p:nvCxnSpPr>
        <p:spPr>
          <a:xfrm>
            <a:off x="2047453" y="1302883"/>
            <a:ext cx="0" cy="5570305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4" name="Google Shape;304;p32"/>
          <p:cNvCxnSpPr/>
          <p:nvPr/>
        </p:nvCxnSpPr>
        <p:spPr>
          <a:xfrm>
            <a:off x="16135" y="2004240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5" name="Google Shape;305;p32"/>
          <p:cNvCxnSpPr/>
          <p:nvPr/>
        </p:nvCxnSpPr>
        <p:spPr>
          <a:xfrm>
            <a:off x="0" y="556175"/>
            <a:ext cx="12190413" cy="0"/>
          </a:xfrm>
          <a:prstGeom prst="straightConnector1">
            <a:avLst/>
          </a:prstGeom>
          <a:noFill/>
          <a:ln w="57150" cap="flat" cmpd="sng">
            <a:solidFill>
              <a:srgbClr val="4472C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6" name="Google Shape;306;p32"/>
          <p:cNvCxnSpPr/>
          <p:nvPr/>
        </p:nvCxnSpPr>
        <p:spPr>
          <a:xfrm>
            <a:off x="4147660" y="1302883"/>
            <a:ext cx="0" cy="5555117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ot"/>
            <a:miter lim="800000"/>
            <a:headEnd type="none" w="sm" len="sm"/>
            <a:tailEnd type="none" w="sm" len="sm"/>
          </a:ln>
        </p:spPr>
      </p:cxnSp>
      <p:cxnSp>
        <p:nvCxnSpPr>
          <p:cNvPr id="307" name="Google Shape;307;p32"/>
          <p:cNvCxnSpPr/>
          <p:nvPr/>
        </p:nvCxnSpPr>
        <p:spPr>
          <a:xfrm>
            <a:off x="37646" y="1282974"/>
            <a:ext cx="121662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08" name="Google Shape;308;p32"/>
          <p:cNvSpPr txBox="1"/>
          <p:nvPr/>
        </p:nvSpPr>
        <p:spPr>
          <a:xfrm>
            <a:off x="602421" y="787683"/>
            <a:ext cx="10189085" cy="4925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英語　　　　　　　  　日本語　　　　　　　                                                   英語は</a:t>
            </a:r>
            <a:r>
              <a:rPr lang="ja-JP" altLang="en-US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タイプして</a:t>
            </a: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おぼえよう！</a:t>
            </a:r>
            <a:endParaRPr dirty="0"/>
          </a:p>
        </p:txBody>
      </p:sp>
      <p:cxnSp>
        <p:nvCxnSpPr>
          <p:cNvPr id="309" name="Google Shape;309;p32"/>
          <p:cNvCxnSpPr/>
          <p:nvPr/>
        </p:nvCxnSpPr>
        <p:spPr>
          <a:xfrm>
            <a:off x="53781" y="3434111"/>
            <a:ext cx="1213821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0" name="Google Shape;310;p32"/>
          <p:cNvCxnSpPr/>
          <p:nvPr/>
        </p:nvCxnSpPr>
        <p:spPr>
          <a:xfrm>
            <a:off x="37646" y="2717566"/>
            <a:ext cx="12154354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1" name="Google Shape;311;p32"/>
          <p:cNvCxnSpPr/>
          <p:nvPr/>
        </p:nvCxnSpPr>
        <p:spPr>
          <a:xfrm>
            <a:off x="16135" y="4199697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2" name="Google Shape;312;p32"/>
          <p:cNvCxnSpPr/>
          <p:nvPr/>
        </p:nvCxnSpPr>
        <p:spPr>
          <a:xfrm>
            <a:off x="16135" y="4931217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3" name="Google Shape;313;p32"/>
          <p:cNvCxnSpPr/>
          <p:nvPr/>
        </p:nvCxnSpPr>
        <p:spPr>
          <a:xfrm>
            <a:off x="0" y="5662737"/>
            <a:ext cx="12190413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4" name="Google Shape;314;p32"/>
          <p:cNvCxnSpPr/>
          <p:nvPr/>
        </p:nvCxnSpPr>
        <p:spPr>
          <a:xfrm>
            <a:off x="0" y="6383500"/>
            <a:ext cx="12190413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15" name="Google Shape;315;p32"/>
          <p:cNvSpPr txBox="1"/>
          <p:nvPr/>
        </p:nvSpPr>
        <p:spPr>
          <a:xfrm>
            <a:off x="800" y="450"/>
            <a:ext cx="42630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ENGLISH Words </a:t>
            </a:r>
            <a:endParaRPr sz="36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16" name="Google Shape;316;p32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317" name="Google Shape;317;p32"/>
          <p:cNvSpPr txBox="1"/>
          <p:nvPr/>
        </p:nvSpPr>
        <p:spPr>
          <a:xfrm>
            <a:off x="3887275" y="127175"/>
            <a:ext cx="33894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タイトル〈　　　　　　　　　　　〉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318" name="Google Shape;318;p32"/>
          <p:cNvSpPr txBox="1"/>
          <p:nvPr/>
        </p:nvSpPr>
        <p:spPr>
          <a:xfrm>
            <a:off x="16125" y="12829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" name="Google Shape;319;p32"/>
          <p:cNvSpPr txBox="1"/>
          <p:nvPr/>
        </p:nvSpPr>
        <p:spPr>
          <a:xfrm>
            <a:off x="2047425" y="13026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32"/>
          <p:cNvSpPr txBox="1"/>
          <p:nvPr/>
        </p:nvSpPr>
        <p:spPr>
          <a:xfrm>
            <a:off x="-18350" y="20002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1" name="Google Shape;321;p32"/>
          <p:cNvSpPr txBox="1"/>
          <p:nvPr/>
        </p:nvSpPr>
        <p:spPr>
          <a:xfrm>
            <a:off x="2012950" y="20199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2" name="Google Shape;322;p32"/>
          <p:cNvSpPr txBox="1"/>
          <p:nvPr/>
        </p:nvSpPr>
        <p:spPr>
          <a:xfrm>
            <a:off x="-18350" y="270733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3" name="Google Shape;323;p32"/>
          <p:cNvSpPr txBox="1"/>
          <p:nvPr/>
        </p:nvSpPr>
        <p:spPr>
          <a:xfrm>
            <a:off x="2012950" y="272703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Google Shape;324;p32"/>
          <p:cNvSpPr txBox="1"/>
          <p:nvPr/>
        </p:nvSpPr>
        <p:spPr>
          <a:xfrm>
            <a:off x="-18350" y="346608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p32"/>
          <p:cNvSpPr txBox="1"/>
          <p:nvPr/>
        </p:nvSpPr>
        <p:spPr>
          <a:xfrm>
            <a:off x="2012950" y="348578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p32"/>
          <p:cNvSpPr txBox="1"/>
          <p:nvPr/>
        </p:nvSpPr>
        <p:spPr>
          <a:xfrm>
            <a:off x="-18350" y="4197600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7" name="Google Shape;327;p32"/>
          <p:cNvSpPr txBox="1"/>
          <p:nvPr/>
        </p:nvSpPr>
        <p:spPr>
          <a:xfrm>
            <a:off x="2012950" y="4217300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p32"/>
          <p:cNvSpPr txBox="1"/>
          <p:nvPr/>
        </p:nvSpPr>
        <p:spPr>
          <a:xfrm>
            <a:off x="-18350" y="49461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9" name="Google Shape;329;p32"/>
          <p:cNvSpPr txBox="1"/>
          <p:nvPr/>
        </p:nvSpPr>
        <p:spPr>
          <a:xfrm>
            <a:off x="2012950" y="49658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0" name="Google Shape;330;p32"/>
          <p:cNvSpPr txBox="1"/>
          <p:nvPr/>
        </p:nvSpPr>
        <p:spPr>
          <a:xfrm>
            <a:off x="-18350" y="566483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1" name="Google Shape;331;p32"/>
          <p:cNvSpPr txBox="1"/>
          <p:nvPr/>
        </p:nvSpPr>
        <p:spPr>
          <a:xfrm>
            <a:off x="2012950" y="568453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2" name="Google Shape;332;p32"/>
          <p:cNvSpPr txBox="1"/>
          <p:nvPr/>
        </p:nvSpPr>
        <p:spPr>
          <a:xfrm>
            <a:off x="4113250" y="1285875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3" name="Google Shape;333;p32"/>
          <p:cNvSpPr txBox="1"/>
          <p:nvPr/>
        </p:nvSpPr>
        <p:spPr>
          <a:xfrm>
            <a:off x="4113250" y="2001725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Google Shape;334;p32"/>
          <p:cNvSpPr txBox="1"/>
          <p:nvPr/>
        </p:nvSpPr>
        <p:spPr>
          <a:xfrm>
            <a:off x="4105850" y="2717913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5" name="Google Shape;335;p32"/>
          <p:cNvSpPr txBox="1"/>
          <p:nvPr/>
        </p:nvSpPr>
        <p:spPr>
          <a:xfrm>
            <a:off x="4105850" y="345880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6" name="Google Shape;336;p32"/>
          <p:cNvSpPr txBox="1"/>
          <p:nvPr/>
        </p:nvSpPr>
        <p:spPr>
          <a:xfrm>
            <a:off x="4113250" y="418250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Google Shape;337;p32"/>
          <p:cNvSpPr txBox="1"/>
          <p:nvPr/>
        </p:nvSpPr>
        <p:spPr>
          <a:xfrm>
            <a:off x="4113250" y="489835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8" name="Google Shape;338;p32"/>
          <p:cNvSpPr txBox="1"/>
          <p:nvPr/>
        </p:nvSpPr>
        <p:spPr>
          <a:xfrm>
            <a:off x="4105850" y="5614538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3" name="Google Shape;303;p32"/>
          <p:cNvCxnSpPr/>
          <p:nvPr/>
        </p:nvCxnSpPr>
        <p:spPr>
          <a:xfrm>
            <a:off x="2047453" y="1302883"/>
            <a:ext cx="0" cy="5570305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4" name="Google Shape;304;p32"/>
          <p:cNvCxnSpPr/>
          <p:nvPr/>
        </p:nvCxnSpPr>
        <p:spPr>
          <a:xfrm>
            <a:off x="16135" y="2004240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5" name="Google Shape;305;p32"/>
          <p:cNvCxnSpPr/>
          <p:nvPr/>
        </p:nvCxnSpPr>
        <p:spPr>
          <a:xfrm>
            <a:off x="0" y="556175"/>
            <a:ext cx="12190413" cy="0"/>
          </a:xfrm>
          <a:prstGeom prst="straightConnector1">
            <a:avLst/>
          </a:prstGeom>
          <a:noFill/>
          <a:ln w="57150" cap="flat" cmpd="sng">
            <a:solidFill>
              <a:srgbClr val="4472C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6" name="Google Shape;306;p32"/>
          <p:cNvCxnSpPr/>
          <p:nvPr/>
        </p:nvCxnSpPr>
        <p:spPr>
          <a:xfrm>
            <a:off x="4147660" y="1302883"/>
            <a:ext cx="0" cy="5555117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ot"/>
            <a:miter lim="800000"/>
            <a:headEnd type="none" w="sm" len="sm"/>
            <a:tailEnd type="none" w="sm" len="sm"/>
          </a:ln>
        </p:spPr>
      </p:cxnSp>
      <p:cxnSp>
        <p:nvCxnSpPr>
          <p:cNvPr id="307" name="Google Shape;307;p32"/>
          <p:cNvCxnSpPr/>
          <p:nvPr/>
        </p:nvCxnSpPr>
        <p:spPr>
          <a:xfrm>
            <a:off x="37646" y="1282974"/>
            <a:ext cx="121662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08" name="Google Shape;308;p32"/>
          <p:cNvSpPr txBox="1"/>
          <p:nvPr/>
        </p:nvSpPr>
        <p:spPr>
          <a:xfrm>
            <a:off x="602421" y="787683"/>
            <a:ext cx="10189085" cy="4925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英語　　　　　　　  　日本語　　　　　　　                                                   英語は</a:t>
            </a:r>
            <a:r>
              <a:rPr lang="ja-JP" altLang="en-US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タイプして</a:t>
            </a: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おぼえよう！</a:t>
            </a:r>
            <a:endParaRPr dirty="0"/>
          </a:p>
        </p:txBody>
      </p:sp>
      <p:cxnSp>
        <p:nvCxnSpPr>
          <p:cNvPr id="309" name="Google Shape;309;p32"/>
          <p:cNvCxnSpPr/>
          <p:nvPr/>
        </p:nvCxnSpPr>
        <p:spPr>
          <a:xfrm>
            <a:off x="53781" y="3434111"/>
            <a:ext cx="1213821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0" name="Google Shape;310;p32"/>
          <p:cNvCxnSpPr/>
          <p:nvPr/>
        </p:nvCxnSpPr>
        <p:spPr>
          <a:xfrm>
            <a:off x="37646" y="2717566"/>
            <a:ext cx="12154354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1" name="Google Shape;311;p32"/>
          <p:cNvCxnSpPr/>
          <p:nvPr/>
        </p:nvCxnSpPr>
        <p:spPr>
          <a:xfrm>
            <a:off x="16135" y="4199697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2" name="Google Shape;312;p32"/>
          <p:cNvCxnSpPr/>
          <p:nvPr/>
        </p:nvCxnSpPr>
        <p:spPr>
          <a:xfrm>
            <a:off x="16135" y="4931217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3" name="Google Shape;313;p32"/>
          <p:cNvCxnSpPr/>
          <p:nvPr/>
        </p:nvCxnSpPr>
        <p:spPr>
          <a:xfrm>
            <a:off x="0" y="5662737"/>
            <a:ext cx="12190413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4" name="Google Shape;314;p32"/>
          <p:cNvCxnSpPr/>
          <p:nvPr/>
        </p:nvCxnSpPr>
        <p:spPr>
          <a:xfrm>
            <a:off x="0" y="6383500"/>
            <a:ext cx="12190413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15" name="Google Shape;315;p32"/>
          <p:cNvSpPr txBox="1"/>
          <p:nvPr/>
        </p:nvSpPr>
        <p:spPr>
          <a:xfrm>
            <a:off x="800" y="450"/>
            <a:ext cx="42630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ENGLISH Words </a:t>
            </a:r>
            <a:endParaRPr sz="36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16" name="Google Shape;316;p32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317" name="Google Shape;317;p32"/>
          <p:cNvSpPr txBox="1"/>
          <p:nvPr/>
        </p:nvSpPr>
        <p:spPr>
          <a:xfrm>
            <a:off x="3887275" y="127175"/>
            <a:ext cx="33894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タイトル〈　　　　　　　　　　　〉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318" name="Google Shape;318;p32"/>
          <p:cNvSpPr txBox="1"/>
          <p:nvPr/>
        </p:nvSpPr>
        <p:spPr>
          <a:xfrm>
            <a:off x="16125" y="12829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" name="Google Shape;319;p32"/>
          <p:cNvSpPr txBox="1"/>
          <p:nvPr/>
        </p:nvSpPr>
        <p:spPr>
          <a:xfrm>
            <a:off x="2047425" y="13026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32"/>
          <p:cNvSpPr txBox="1"/>
          <p:nvPr/>
        </p:nvSpPr>
        <p:spPr>
          <a:xfrm>
            <a:off x="-18350" y="20002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1" name="Google Shape;321;p32"/>
          <p:cNvSpPr txBox="1"/>
          <p:nvPr/>
        </p:nvSpPr>
        <p:spPr>
          <a:xfrm>
            <a:off x="2012950" y="20199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2" name="Google Shape;322;p32"/>
          <p:cNvSpPr txBox="1"/>
          <p:nvPr/>
        </p:nvSpPr>
        <p:spPr>
          <a:xfrm>
            <a:off x="-18350" y="270733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3" name="Google Shape;323;p32"/>
          <p:cNvSpPr txBox="1"/>
          <p:nvPr/>
        </p:nvSpPr>
        <p:spPr>
          <a:xfrm>
            <a:off x="2012950" y="272703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Google Shape;324;p32"/>
          <p:cNvSpPr txBox="1"/>
          <p:nvPr/>
        </p:nvSpPr>
        <p:spPr>
          <a:xfrm>
            <a:off x="-18350" y="346608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p32"/>
          <p:cNvSpPr txBox="1"/>
          <p:nvPr/>
        </p:nvSpPr>
        <p:spPr>
          <a:xfrm>
            <a:off x="2012950" y="348578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p32"/>
          <p:cNvSpPr txBox="1"/>
          <p:nvPr/>
        </p:nvSpPr>
        <p:spPr>
          <a:xfrm>
            <a:off x="-18350" y="4197600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7" name="Google Shape;327;p32"/>
          <p:cNvSpPr txBox="1"/>
          <p:nvPr/>
        </p:nvSpPr>
        <p:spPr>
          <a:xfrm>
            <a:off x="2012950" y="4217300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p32"/>
          <p:cNvSpPr txBox="1"/>
          <p:nvPr/>
        </p:nvSpPr>
        <p:spPr>
          <a:xfrm>
            <a:off x="-18350" y="49461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9" name="Google Shape;329;p32"/>
          <p:cNvSpPr txBox="1"/>
          <p:nvPr/>
        </p:nvSpPr>
        <p:spPr>
          <a:xfrm>
            <a:off x="2012950" y="49658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0" name="Google Shape;330;p32"/>
          <p:cNvSpPr txBox="1"/>
          <p:nvPr/>
        </p:nvSpPr>
        <p:spPr>
          <a:xfrm>
            <a:off x="-18350" y="566483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1" name="Google Shape;331;p32"/>
          <p:cNvSpPr txBox="1"/>
          <p:nvPr/>
        </p:nvSpPr>
        <p:spPr>
          <a:xfrm>
            <a:off x="2012950" y="568453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2" name="Google Shape;332;p32"/>
          <p:cNvSpPr txBox="1"/>
          <p:nvPr/>
        </p:nvSpPr>
        <p:spPr>
          <a:xfrm>
            <a:off x="4113250" y="1285875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3" name="Google Shape;333;p32"/>
          <p:cNvSpPr txBox="1"/>
          <p:nvPr/>
        </p:nvSpPr>
        <p:spPr>
          <a:xfrm>
            <a:off x="4113250" y="2001725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Google Shape;334;p32"/>
          <p:cNvSpPr txBox="1"/>
          <p:nvPr/>
        </p:nvSpPr>
        <p:spPr>
          <a:xfrm>
            <a:off x="4105850" y="2717913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5" name="Google Shape;335;p32"/>
          <p:cNvSpPr txBox="1"/>
          <p:nvPr/>
        </p:nvSpPr>
        <p:spPr>
          <a:xfrm>
            <a:off x="4105850" y="345880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6" name="Google Shape;336;p32"/>
          <p:cNvSpPr txBox="1"/>
          <p:nvPr/>
        </p:nvSpPr>
        <p:spPr>
          <a:xfrm>
            <a:off x="4113250" y="418250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Google Shape;337;p32"/>
          <p:cNvSpPr txBox="1"/>
          <p:nvPr/>
        </p:nvSpPr>
        <p:spPr>
          <a:xfrm>
            <a:off x="4113250" y="489835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8" name="Google Shape;338;p32"/>
          <p:cNvSpPr txBox="1"/>
          <p:nvPr/>
        </p:nvSpPr>
        <p:spPr>
          <a:xfrm>
            <a:off x="4105850" y="5614538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85165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3" name="Google Shape;303;p32"/>
          <p:cNvCxnSpPr/>
          <p:nvPr/>
        </p:nvCxnSpPr>
        <p:spPr>
          <a:xfrm>
            <a:off x="2047453" y="1302883"/>
            <a:ext cx="0" cy="5570305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4" name="Google Shape;304;p32"/>
          <p:cNvCxnSpPr/>
          <p:nvPr/>
        </p:nvCxnSpPr>
        <p:spPr>
          <a:xfrm>
            <a:off x="16135" y="2004240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5" name="Google Shape;305;p32"/>
          <p:cNvCxnSpPr/>
          <p:nvPr/>
        </p:nvCxnSpPr>
        <p:spPr>
          <a:xfrm>
            <a:off x="0" y="556175"/>
            <a:ext cx="12190413" cy="0"/>
          </a:xfrm>
          <a:prstGeom prst="straightConnector1">
            <a:avLst/>
          </a:prstGeom>
          <a:noFill/>
          <a:ln w="57150" cap="flat" cmpd="sng">
            <a:solidFill>
              <a:srgbClr val="4472C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6" name="Google Shape;306;p32"/>
          <p:cNvCxnSpPr/>
          <p:nvPr/>
        </p:nvCxnSpPr>
        <p:spPr>
          <a:xfrm>
            <a:off x="4147660" y="1302883"/>
            <a:ext cx="0" cy="5555117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ot"/>
            <a:miter lim="800000"/>
            <a:headEnd type="none" w="sm" len="sm"/>
            <a:tailEnd type="none" w="sm" len="sm"/>
          </a:ln>
        </p:spPr>
      </p:cxnSp>
      <p:cxnSp>
        <p:nvCxnSpPr>
          <p:cNvPr id="307" name="Google Shape;307;p32"/>
          <p:cNvCxnSpPr/>
          <p:nvPr/>
        </p:nvCxnSpPr>
        <p:spPr>
          <a:xfrm>
            <a:off x="37646" y="1282974"/>
            <a:ext cx="121662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08" name="Google Shape;308;p32"/>
          <p:cNvSpPr txBox="1"/>
          <p:nvPr/>
        </p:nvSpPr>
        <p:spPr>
          <a:xfrm>
            <a:off x="602421" y="787683"/>
            <a:ext cx="10189085" cy="4925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英語　　　　　　　  　日本語　　　　　　　                                                   英語は</a:t>
            </a:r>
            <a:r>
              <a:rPr lang="ja-JP" altLang="en-US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タイプして</a:t>
            </a: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おぼえよう！</a:t>
            </a:r>
            <a:endParaRPr dirty="0"/>
          </a:p>
        </p:txBody>
      </p:sp>
      <p:cxnSp>
        <p:nvCxnSpPr>
          <p:cNvPr id="309" name="Google Shape;309;p32"/>
          <p:cNvCxnSpPr/>
          <p:nvPr/>
        </p:nvCxnSpPr>
        <p:spPr>
          <a:xfrm>
            <a:off x="53781" y="3434111"/>
            <a:ext cx="1213821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0" name="Google Shape;310;p32"/>
          <p:cNvCxnSpPr/>
          <p:nvPr/>
        </p:nvCxnSpPr>
        <p:spPr>
          <a:xfrm>
            <a:off x="37646" y="2717566"/>
            <a:ext cx="12154354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1" name="Google Shape;311;p32"/>
          <p:cNvCxnSpPr/>
          <p:nvPr/>
        </p:nvCxnSpPr>
        <p:spPr>
          <a:xfrm>
            <a:off x="16135" y="4199697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2" name="Google Shape;312;p32"/>
          <p:cNvCxnSpPr/>
          <p:nvPr/>
        </p:nvCxnSpPr>
        <p:spPr>
          <a:xfrm>
            <a:off x="16135" y="4931217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3" name="Google Shape;313;p32"/>
          <p:cNvCxnSpPr/>
          <p:nvPr/>
        </p:nvCxnSpPr>
        <p:spPr>
          <a:xfrm>
            <a:off x="0" y="5662737"/>
            <a:ext cx="12190413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4" name="Google Shape;314;p32"/>
          <p:cNvCxnSpPr/>
          <p:nvPr/>
        </p:nvCxnSpPr>
        <p:spPr>
          <a:xfrm>
            <a:off x="0" y="6383500"/>
            <a:ext cx="12190413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15" name="Google Shape;315;p32"/>
          <p:cNvSpPr txBox="1"/>
          <p:nvPr/>
        </p:nvSpPr>
        <p:spPr>
          <a:xfrm>
            <a:off x="800" y="450"/>
            <a:ext cx="42630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ENGLISH Words </a:t>
            </a:r>
            <a:endParaRPr sz="36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16" name="Google Shape;316;p32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317" name="Google Shape;317;p32"/>
          <p:cNvSpPr txBox="1"/>
          <p:nvPr/>
        </p:nvSpPr>
        <p:spPr>
          <a:xfrm>
            <a:off x="3887275" y="127175"/>
            <a:ext cx="33894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タイトル〈　　　　　　　　　　　〉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318" name="Google Shape;318;p32"/>
          <p:cNvSpPr txBox="1"/>
          <p:nvPr/>
        </p:nvSpPr>
        <p:spPr>
          <a:xfrm>
            <a:off x="16125" y="12829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" name="Google Shape;319;p32"/>
          <p:cNvSpPr txBox="1"/>
          <p:nvPr/>
        </p:nvSpPr>
        <p:spPr>
          <a:xfrm>
            <a:off x="2047425" y="13026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32"/>
          <p:cNvSpPr txBox="1"/>
          <p:nvPr/>
        </p:nvSpPr>
        <p:spPr>
          <a:xfrm>
            <a:off x="-18350" y="20002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1" name="Google Shape;321;p32"/>
          <p:cNvSpPr txBox="1"/>
          <p:nvPr/>
        </p:nvSpPr>
        <p:spPr>
          <a:xfrm>
            <a:off x="2012950" y="20199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2" name="Google Shape;322;p32"/>
          <p:cNvSpPr txBox="1"/>
          <p:nvPr/>
        </p:nvSpPr>
        <p:spPr>
          <a:xfrm>
            <a:off x="-18350" y="270733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3" name="Google Shape;323;p32"/>
          <p:cNvSpPr txBox="1"/>
          <p:nvPr/>
        </p:nvSpPr>
        <p:spPr>
          <a:xfrm>
            <a:off x="2012950" y="272703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Google Shape;324;p32"/>
          <p:cNvSpPr txBox="1"/>
          <p:nvPr/>
        </p:nvSpPr>
        <p:spPr>
          <a:xfrm>
            <a:off x="-18350" y="346608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p32"/>
          <p:cNvSpPr txBox="1"/>
          <p:nvPr/>
        </p:nvSpPr>
        <p:spPr>
          <a:xfrm>
            <a:off x="2012950" y="348578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p32"/>
          <p:cNvSpPr txBox="1"/>
          <p:nvPr/>
        </p:nvSpPr>
        <p:spPr>
          <a:xfrm>
            <a:off x="-18350" y="4197600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7" name="Google Shape;327;p32"/>
          <p:cNvSpPr txBox="1"/>
          <p:nvPr/>
        </p:nvSpPr>
        <p:spPr>
          <a:xfrm>
            <a:off x="2012950" y="4217300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p32"/>
          <p:cNvSpPr txBox="1"/>
          <p:nvPr/>
        </p:nvSpPr>
        <p:spPr>
          <a:xfrm>
            <a:off x="-18350" y="49461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9" name="Google Shape;329;p32"/>
          <p:cNvSpPr txBox="1"/>
          <p:nvPr/>
        </p:nvSpPr>
        <p:spPr>
          <a:xfrm>
            <a:off x="2012950" y="49658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0" name="Google Shape;330;p32"/>
          <p:cNvSpPr txBox="1"/>
          <p:nvPr/>
        </p:nvSpPr>
        <p:spPr>
          <a:xfrm>
            <a:off x="-18350" y="566483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1" name="Google Shape;331;p32"/>
          <p:cNvSpPr txBox="1"/>
          <p:nvPr/>
        </p:nvSpPr>
        <p:spPr>
          <a:xfrm>
            <a:off x="2012950" y="568453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2" name="Google Shape;332;p32"/>
          <p:cNvSpPr txBox="1"/>
          <p:nvPr/>
        </p:nvSpPr>
        <p:spPr>
          <a:xfrm>
            <a:off x="4113250" y="1285875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3" name="Google Shape;333;p32"/>
          <p:cNvSpPr txBox="1"/>
          <p:nvPr/>
        </p:nvSpPr>
        <p:spPr>
          <a:xfrm>
            <a:off x="4113250" y="2001725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Google Shape;334;p32"/>
          <p:cNvSpPr txBox="1"/>
          <p:nvPr/>
        </p:nvSpPr>
        <p:spPr>
          <a:xfrm>
            <a:off x="4105850" y="2717913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5" name="Google Shape;335;p32"/>
          <p:cNvSpPr txBox="1"/>
          <p:nvPr/>
        </p:nvSpPr>
        <p:spPr>
          <a:xfrm>
            <a:off x="4105850" y="345880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6" name="Google Shape;336;p32"/>
          <p:cNvSpPr txBox="1"/>
          <p:nvPr/>
        </p:nvSpPr>
        <p:spPr>
          <a:xfrm>
            <a:off x="4113250" y="418250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Google Shape;337;p32"/>
          <p:cNvSpPr txBox="1"/>
          <p:nvPr/>
        </p:nvSpPr>
        <p:spPr>
          <a:xfrm>
            <a:off x="4113250" y="489835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8" name="Google Shape;338;p32"/>
          <p:cNvSpPr txBox="1"/>
          <p:nvPr/>
        </p:nvSpPr>
        <p:spPr>
          <a:xfrm>
            <a:off x="4105850" y="5614538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230270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3" name="Google Shape;303;p32"/>
          <p:cNvCxnSpPr/>
          <p:nvPr/>
        </p:nvCxnSpPr>
        <p:spPr>
          <a:xfrm>
            <a:off x="2047453" y="1302883"/>
            <a:ext cx="0" cy="5570305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4" name="Google Shape;304;p32"/>
          <p:cNvCxnSpPr/>
          <p:nvPr/>
        </p:nvCxnSpPr>
        <p:spPr>
          <a:xfrm>
            <a:off x="16135" y="2004240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5" name="Google Shape;305;p32"/>
          <p:cNvCxnSpPr/>
          <p:nvPr/>
        </p:nvCxnSpPr>
        <p:spPr>
          <a:xfrm>
            <a:off x="0" y="556175"/>
            <a:ext cx="12190413" cy="0"/>
          </a:xfrm>
          <a:prstGeom prst="straightConnector1">
            <a:avLst/>
          </a:prstGeom>
          <a:noFill/>
          <a:ln w="57150" cap="flat" cmpd="sng">
            <a:solidFill>
              <a:srgbClr val="4472C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6" name="Google Shape;306;p32"/>
          <p:cNvCxnSpPr/>
          <p:nvPr/>
        </p:nvCxnSpPr>
        <p:spPr>
          <a:xfrm>
            <a:off x="4147660" y="1302883"/>
            <a:ext cx="0" cy="5555117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ot"/>
            <a:miter lim="800000"/>
            <a:headEnd type="none" w="sm" len="sm"/>
            <a:tailEnd type="none" w="sm" len="sm"/>
          </a:ln>
        </p:spPr>
      </p:cxnSp>
      <p:cxnSp>
        <p:nvCxnSpPr>
          <p:cNvPr id="307" name="Google Shape;307;p32"/>
          <p:cNvCxnSpPr/>
          <p:nvPr/>
        </p:nvCxnSpPr>
        <p:spPr>
          <a:xfrm>
            <a:off x="37646" y="1282974"/>
            <a:ext cx="121662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08" name="Google Shape;308;p32"/>
          <p:cNvSpPr txBox="1"/>
          <p:nvPr/>
        </p:nvSpPr>
        <p:spPr>
          <a:xfrm>
            <a:off x="602421" y="787683"/>
            <a:ext cx="10189085" cy="4925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英語　　　　　　　  　日本語　　　　　　　                                                   英語は</a:t>
            </a:r>
            <a:r>
              <a:rPr lang="ja-JP" altLang="en-US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タイプして</a:t>
            </a: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おぼえよう！</a:t>
            </a:r>
            <a:endParaRPr dirty="0"/>
          </a:p>
        </p:txBody>
      </p:sp>
      <p:cxnSp>
        <p:nvCxnSpPr>
          <p:cNvPr id="309" name="Google Shape;309;p32"/>
          <p:cNvCxnSpPr/>
          <p:nvPr/>
        </p:nvCxnSpPr>
        <p:spPr>
          <a:xfrm>
            <a:off x="53781" y="3434111"/>
            <a:ext cx="1213821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0" name="Google Shape;310;p32"/>
          <p:cNvCxnSpPr/>
          <p:nvPr/>
        </p:nvCxnSpPr>
        <p:spPr>
          <a:xfrm>
            <a:off x="37646" y="2717566"/>
            <a:ext cx="12154354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1" name="Google Shape;311;p32"/>
          <p:cNvCxnSpPr/>
          <p:nvPr/>
        </p:nvCxnSpPr>
        <p:spPr>
          <a:xfrm>
            <a:off x="16135" y="4199697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2" name="Google Shape;312;p32"/>
          <p:cNvCxnSpPr/>
          <p:nvPr/>
        </p:nvCxnSpPr>
        <p:spPr>
          <a:xfrm>
            <a:off x="16135" y="4931217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3" name="Google Shape;313;p32"/>
          <p:cNvCxnSpPr/>
          <p:nvPr/>
        </p:nvCxnSpPr>
        <p:spPr>
          <a:xfrm>
            <a:off x="0" y="5662737"/>
            <a:ext cx="12190413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4" name="Google Shape;314;p32"/>
          <p:cNvCxnSpPr/>
          <p:nvPr/>
        </p:nvCxnSpPr>
        <p:spPr>
          <a:xfrm>
            <a:off x="0" y="6383500"/>
            <a:ext cx="12190413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15" name="Google Shape;315;p32"/>
          <p:cNvSpPr txBox="1"/>
          <p:nvPr/>
        </p:nvSpPr>
        <p:spPr>
          <a:xfrm>
            <a:off x="800" y="450"/>
            <a:ext cx="42630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ENGLISH Words </a:t>
            </a:r>
            <a:endParaRPr sz="36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16" name="Google Shape;316;p32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317" name="Google Shape;317;p32"/>
          <p:cNvSpPr txBox="1"/>
          <p:nvPr/>
        </p:nvSpPr>
        <p:spPr>
          <a:xfrm>
            <a:off x="3887275" y="127175"/>
            <a:ext cx="33894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タイトル〈　　　　　　　　　　　〉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318" name="Google Shape;318;p32"/>
          <p:cNvSpPr txBox="1"/>
          <p:nvPr/>
        </p:nvSpPr>
        <p:spPr>
          <a:xfrm>
            <a:off x="16125" y="12829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" name="Google Shape;319;p32"/>
          <p:cNvSpPr txBox="1"/>
          <p:nvPr/>
        </p:nvSpPr>
        <p:spPr>
          <a:xfrm>
            <a:off x="2047425" y="13026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32"/>
          <p:cNvSpPr txBox="1"/>
          <p:nvPr/>
        </p:nvSpPr>
        <p:spPr>
          <a:xfrm>
            <a:off x="-18350" y="20002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1" name="Google Shape;321;p32"/>
          <p:cNvSpPr txBox="1"/>
          <p:nvPr/>
        </p:nvSpPr>
        <p:spPr>
          <a:xfrm>
            <a:off x="2012950" y="20199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2" name="Google Shape;322;p32"/>
          <p:cNvSpPr txBox="1"/>
          <p:nvPr/>
        </p:nvSpPr>
        <p:spPr>
          <a:xfrm>
            <a:off x="-18350" y="270733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3" name="Google Shape;323;p32"/>
          <p:cNvSpPr txBox="1"/>
          <p:nvPr/>
        </p:nvSpPr>
        <p:spPr>
          <a:xfrm>
            <a:off x="2012950" y="272703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Google Shape;324;p32"/>
          <p:cNvSpPr txBox="1"/>
          <p:nvPr/>
        </p:nvSpPr>
        <p:spPr>
          <a:xfrm>
            <a:off x="-18350" y="346608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p32"/>
          <p:cNvSpPr txBox="1"/>
          <p:nvPr/>
        </p:nvSpPr>
        <p:spPr>
          <a:xfrm>
            <a:off x="2012950" y="348578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p32"/>
          <p:cNvSpPr txBox="1"/>
          <p:nvPr/>
        </p:nvSpPr>
        <p:spPr>
          <a:xfrm>
            <a:off x="-18350" y="4197600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7" name="Google Shape;327;p32"/>
          <p:cNvSpPr txBox="1"/>
          <p:nvPr/>
        </p:nvSpPr>
        <p:spPr>
          <a:xfrm>
            <a:off x="2012950" y="4217300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p32"/>
          <p:cNvSpPr txBox="1"/>
          <p:nvPr/>
        </p:nvSpPr>
        <p:spPr>
          <a:xfrm>
            <a:off x="-18350" y="49461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9" name="Google Shape;329;p32"/>
          <p:cNvSpPr txBox="1"/>
          <p:nvPr/>
        </p:nvSpPr>
        <p:spPr>
          <a:xfrm>
            <a:off x="2012950" y="49658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0" name="Google Shape;330;p32"/>
          <p:cNvSpPr txBox="1"/>
          <p:nvPr/>
        </p:nvSpPr>
        <p:spPr>
          <a:xfrm>
            <a:off x="-18350" y="566483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1" name="Google Shape;331;p32"/>
          <p:cNvSpPr txBox="1"/>
          <p:nvPr/>
        </p:nvSpPr>
        <p:spPr>
          <a:xfrm>
            <a:off x="2012950" y="568453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2" name="Google Shape;332;p32"/>
          <p:cNvSpPr txBox="1"/>
          <p:nvPr/>
        </p:nvSpPr>
        <p:spPr>
          <a:xfrm>
            <a:off x="4113250" y="1285875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3" name="Google Shape;333;p32"/>
          <p:cNvSpPr txBox="1"/>
          <p:nvPr/>
        </p:nvSpPr>
        <p:spPr>
          <a:xfrm>
            <a:off x="4113250" y="2001725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Google Shape;334;p32"/>
          <p:cNvSpPr txBox="1"/>
          <p:nvPr/>
        </p:nvSpPr>
        <p:spPr>
          <a:xfrm>
            <a:off x="4105850" y="2717913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5" name="Google Shape;335;p32"/>
          <p:cNvSpPr txBox="1"/>
          <p:nvPr/>
        </p:nvSpPr>
        <p:spPr>
          <a:xfrm>
            <a:off x="4105850" y="345880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6" name="Google Shape;336;p32"/>
          <p:cNvSpPr txBox="1"/>
          <p:nvPr/>
        </p:nvSpPr>
        <p:spPr>
          <a:xfrm>
            <a:off x="4113250" y="418250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Google Shape;337;p32"/>
          <p:cNvSpPr txBox="1"/>
          <p:nvPr/>
        </p:nvSpPr>
        <p:spPr>
          <a:xfrm>
            <a:off x="4113250" y="489835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8" name="Google Shape;338;p32"/>
          <p:cNvSpPr txBox="1"/>
          <p:nvPr/>
        </p:nvSpPr>
        <p:spPr>
          <a:xfrm>
            <a:off x="4105850" y="5614538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874999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3" name="Google Shape;303;p32"/>
          <p:cNvCxnSpPr/>
          <p:nvPr/>
        </p:nvCxnSpPr>
        <p:spPr>
          <a:xfrm>
            <a:off x="2047453" y="1302883"/>
            <a:ext cx="0" cy="5570305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4" name="Google Shape;304;p32"/>
          <p:cNvCxnSpPr/>
          <p:nvPr/>
        </p:nvCxnSpPr>
        <p:spPr>
          <a:xfrm>
            <a:off x="16135" y="2004240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5" name="Google Shape;305;p32"/>
          <p:cNvCxnSpPr/>
          <p:nvPr/>
        </p:nvCxnSpPr>
        <p:spPr>
          <a:xfrm>
            <a:off x="0" y="556175"/>
            <a:ext cx="12190413" cy="0"/>
          </a:xfrm>
          <a:prstGeom prst="straightConnector1">
            <a:avLst/>
          </a:prstGeom>
          <a:noFill/>
          <a:ln w="57150" cap="flat" cmpd="sng">
            <a:solidFill>
              <a:srgbClr val="4472C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6" name="Google Shape;306;p32"/>
          <p:cNvCxnSpPr/>
          <p:nvPr/>
        </p:nvCxnSpPr>
        <p:spPr>
          <a:xfrm>
            <a:off x="4147660" y="1302883"/>
            <a:ext cx="0" cy="5555117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ot"/>
            <a:miter lim="800000"/>
            <a:headEnd type="none" w="sm" len="sm"/>
            <a:tailEnd type="none" w="sm" len="sm"/>
          </a:ln>
        </p:spPr>
      </p:cxnSp>
      <p:cxnSp>
        <p:nvCxnSpPr>
          <p:cNvPr id="307" name="Google Shape;307;p32"/>
          <p:cNvCxnSpPr/>
          <p:nvPr/>
        </p:nvCxnSpPr>
        <p:spPr>
          <a:xfrm>
            <a:off x="37646" y="1282974"/>
            <a:ext cx="121662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08" name="Google Shape;308;p32"/>
          <p:cNvSpPr txBox="1"/>
          <p:nvPr/>
        </p:nvSpPr>
        <p:spPr>
          <a:xfrm>
            <a:off x="602421" y="787683"/>
            <a:ext cx="10189085" cy="4925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英語　　　　　　　  　日本語　　　　　　　                                                   英語は</a:t>
            </a:r>
            <a:r>
              <a:rPr lang="ja-JP" altLang="en-US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タイプして</a:t>
            </a: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おぼえよう！</a:t>
            </a:r>
            <a:endParaRPr dirty="0"/>
          </a:p>
        </p:txBody>
      </p:sp>
      <p:cxnSp>
        <p:nvCxnSpPr>
          <p:cNvPr id="309" name="Google Shape;309;p32"/>
          <p:cNvCxnSpPr/>
          <p:nvPr/>
        </p:nvCxnSpPr>
        <p:spPr>
          <a:xfrm>
            <a:off x="53781" y="3434111"/>
            <a:ext cx="1213821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0" name="Google Shape;310;p32"/>
          <p:cNvCxnSpPr/>
          <p:nvPr/>
        </p:nvCxnSpPr>
        <p:spPr>
          <a:xfrm>
            <a:off x="37646" y="2717566"/>
            <a:ext cx="12154354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1" name="Google Shape;311;p32"/>
          <p:cNvCxnSpPr/>
          <p:nvPr/>
        </p:nvCxnSpPr>
        <p:spPr>
          <a:xfrm>
            <a:off x="16135" y="4199697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2" name="Google Shape;312;p32"/>
          <p:cNvCxnSpPr/>
          <p:nvPr/>
        </p:nvCxnSpPr>
        <p:spPr>
          <a:xfrm>
            <a:off x="16135" y="4931217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3" name="Google Shape;313;p32"/>
          <p:cNvCxnSpPr/>
          <p:nvPr/>
        </p:nvCxnSpPr>
        <p:spPr>
          <a:xfrm>
            <a:off x="0" y="5662737"/>
            <a:ext cx="12190413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4" name="Google Shape;314;p32"/>
          <p:cNvCxnSpPr/>
          <p:nvPr/>
        </p:nvCxnSpPr>
        <p:spPr>
          <a:xfrm>
            <a:off x="0" y="6383500"/>
            <a:ext cx="12190413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15" name="Google Shape;315;p32"/>
          <p:cNvSpPr txBox="1"/>
          <p:nvPr/>
        </p:nvSpPr>
        <p:spPr>
          <a:xfrm>
            <a:off x="800" y="450"/>
            <a:ext cx="42630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ENGLISH Words </a:t>
            </a:r>
            <a:endParaRPr sz="36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16" name="Google Shape;316;p32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317" name="Google Shape;317;p32"/>
          <p:cNvSpPr txBox="1"/>
          <p:nvPr/>
        </p:nvSpPr>
        <p:spPr>
          <a:xfrm>
            <a:off x="3887275" y="127175"/>
            <a:ext cx="33894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タイトル〈　　　　　　　　　　　〉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318" name="Google Shape;318;p32"/>
          <p:cNvSpPr txBox="1"/>
          <p:nvPr/>
        </p:nvSpPr>
        <p:spPr>
          <a:xfrm>
            <a:off x="16125" y="12829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" name="Google Shape;319;p32"/>
          <p:cNvSpPr txBox="1"/>
          <p:nvPr/>
        </p:nvSpPr>
        <p:spPr>
          <a:xfrm>
            <a:off x="2047425" y="13026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32"/>
          <p:cNvSpPr txBox="1"/>
          <p:nvPr/>
        </p:nvSpPr>
        <p:spPr>
          <a:xfrm>
            <a:off x="-18350" y="20002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1" name="Google Shape;321;p32"/>
          <p:cNvSpPr txBox="1"/>
          <p:nvPr/>
        </p:nvSpPr>
        <p:spPr>
          <a:xfrm>
            <a:off x="2012950" y="20199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2" name="Google Shape;322;p32"/>
          <p:cNvSpPr txBox="1"/>
          <p:nvPr/>
        </p:nvSpPr>
        <p:spPr>
          <a:xfrm>
            <a:off x="-18350" y="270733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3" name="Google Shape;323;p32"/>
          <p:cNvSpPr txBox="1"/>
          <p:nvPr/>
        </p:nvSpPr>
        <p:spPr>
          <a:xfrm>
            <a:off x="2012950" y="272703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Google Shape;324;p32"/>
          <p:cNvSpPr txBox="1"/>
          <p:nvPr/>
        </p:nvSpPr>
        <p:spPr>
          <a:xfrm>
            <a:off x="-18350" y="346608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p32"/>
          <p:cNvSpPr txBox="1"/>
          <p:nvPr/>
        </p:nvSpPr>
        <p:spPr>
          <a:xfrm>
            <a:off x="2012950" y="348578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p32"/>
          <p:cNvSpPr txBox="1"/>
          <p:nvPr/>
        </p:nvSpPr>
        <p:spPr>
          <a:xfrm>
            <a:off x="-18350" y="4197600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7" name="Google Shape;327;p32"/>
          <p:cNvSpPr txBox="1"/>
          <p:nvPr/>
        </p:nvSpPr>
        <p:spPr>
          <a:xfrm>
            <a:off x="2012950" y="4217300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p32"/>
          <p:cNvSpPr txBox="1"/>
          <p:nvPr/>
        </p:nvSpPr>
        <p:spPr>
          <a:xfrm>
            <a:off x="-18350" y="49461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9" name="Google Shape;329;p32"/>
          <p:cNvSpPr txBox="1"/>
          <p:nvPr/>
        </p:nvSpPr>
        <p:spPr>
          <a:xfrm>
            <a:off x="2012950" y="49658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0" name="Google Shape;330;p32"/>
          <p:cNvSpPr txBox="1"/>
          <p:nvPr/>
        </p:nvSpPr>
        <p:spPr>
          <a:xfrm>
            <a:off x="-18350" y="566483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1" name="Google Shape;331;p32"/>
          <p:cNvSpPr txBox="1"/>
          <p:nvPr/>
        </p:nvSpPr>
        <p:spPr>
          <a:xfrm>
            <a:off x="2012950" y="568453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2" name="Google Shape;332;p32"/>
          <p:cNvSpPr txBox="1"/>
          <p:nvPr/>
        </p:nvSpPr>
        <p:spPr>
          <a:xfrm>
            <a:off x="4113250" y="1285875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3" name="Google Shape;333;p32"/>
          <p:cNvSpPr txBox="1"/>
          <p:nvPr/>
        </p:nvSpPr>
        <p:spPr>
          <a:xfrm>
            <a:off x="4113250" y="2001725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Google Shape;334;p32"/>
          <p:cNvSpPr txBox="1"/>
          <p:nvPr/>
        </p:nvSpPr>
        <p:spPr>
          <a:xfrm>
            <a:off x="4105850" y="2717913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5" name="Google Shape;335;p32"/>
          <p:cNvSpPr txBox="1"/>
          <p:nvPr/>
        </p:nvSpPr>
        <p:spPr>
          <a:xfrm>
            <a:off x="4105850" y="345880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6" name="Google Shape;336;p32"/>
          <p:cNvSpPr txBox="1"/>
          <p:nvPr/>
        </p:nvSpPr>
        <p:spPr>
          <a:xfrm>
            <a:off x="4113250" y="418250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Google Shape;337;p32"/>
          <p:cNvSpPr txBox="1"/>
          <p:nvPr/>
        </p:nvSpPr>
        <p:spPr>
          <a:xfrm>
            <a:off x="4113250" y="489835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8" name="Google Shape;338;p32"/>
          <p:cNvSpPr txBox="1"/>
          <p:nvPr/>
        </p:nvSpPr>
        <p:spPr>
          <a:xfrm>
            <a:off x="4105850" y="5614538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640443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3" name="Google Shape;303;p32"/>
          <p:cNvCxnSpPr/>
          <p:nvPr/>
        </p:nvCxnSpPr>
        <p:spPr>
          <a:xfrm>
            <a:off x="2047453" y="1302883"/>
            <a:ext cx="0" cy="5570305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4" name="Google Shape;304;p32"/>
          <p:cNvCxnSpPr/>
          <p:nvPr/>
        </p:nvCxnSpPr>
        <p:spPr>
          <a:xfrm>
            <a:off x="16135" y="2004240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5" name="Google Shape;305;p32"/>
          <p:cNvCxnSpPr/>
          <p:nvPr/>
        </p:nvCxnSpPr>
        <p:spPr>
          <a:xfrm>
            <a:off x="0" y="556175"/>
            <a:ext cx="12190413" cy="0"/>
          </a:xfrm>
          <a:prstGeom prst="straightConnector1">
            <a:avLst/>
          </a:prstGeom>
          <a:noFill/>
          <a:ln w="57150" cap="flat" cmpd="sng">
            <a:solidFill>
              <a:srgbClr val="4472C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6" name="Google Shape;306;p32"/>
          <p:cNvCxnSpPr/>
          <p:nvPr/>
        </p:nvCxnSpPr>
        <p:spPr>
          <a:xfrm>
            <a:off x="4147660" y="1302883"/>
            <a:ext cx="0" cy="5555117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ot"/>
            <a:miter lim="800000"/>
            <a:headEnd type="none" w="sm" len="sm"/>
            <a:tailEnd type="none" w="sm" len="sm"/>
          </a:ln>
        </p:spPr>
      </p:cxnSp>
      <p:cxnSp>
        <p:nvCxnSpPr>
          <p:cNvPr id="307" name="Google Shape;307;p32"/>
          <p:cNvCxnSpPr/>
          <p:nvPr/>
        </p:nvCxnSpPr>
        <p:spPr>
          <a:xfrm>
            <a:off x="37646" y="1282974"/>
            <a:ext cx="121662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08" name="Google Shape;308;p32"/>
          <p:cNvSpPr txBox="1"/>
          <p:nvPr/>
        </p:nvSpPr>
        <p:spPr>
          <a:xfrm>
            <a:off x="602421" y="787683"/>
            <a:ext cx="10189085" cy="4925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英語　　　　　　　  　日本語　　　　　　　                                                   英語は</a:t>
            </a:r>
            <a:r>
              <a:rPr lang="ja-JP" altLang="en-US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タイプして</a:t>
            </a: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おぼえよう！</a:t>
            </a:r>
            <a:endParaRPr dirty="0"/>
          </a:p>
        </p:txBody>
      </p:sp>
      <p:cxnSp>
        <p:nvCxnSpPr>
          <p:cNvPr id="309" name="Google Shape;309;p32"/>
          <p:cNvCxnSpPr/>
          <p:nvPr/>
        </p:nvCxnSpPr>
        <p:spPr>
          <a:xfrm>
            <a:off x="53781" y="3434111"/>
            <a:ext cx="1213821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0" name="Google Shape;310;p32"/>
          <p:cNvCxnSpPr/>
          <p:nvPr/>
        </p:nvCxnSpPr>
        <p:spPr>
          <a:xfrm>
            <a:off x="37646" y="2717566"/>
            <a:ext cx="12154354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1" name="Google Shape;311;p32"/>
          <p:cNvCxnSpPr/>
          <p:nvPr/>
        </p:nvCxnSpPr>
        <p:spPr>
          <a:xfrm>
            <a:off x="16135" y="4199697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2" name="Google Shape;312;p32"/>
          <p:cNvCxnSpPr/>
          <p:nvPr/>
        </p:nvCxnSpPr>
        <p:spPr>
          <a:xfrm>
            <a:off x="16135" y="4931217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3" name="Google Shape;313;p32"/>
          <p:cNvCxnSpPr/>
          <p:nvPr/>
        </p:nvCxnSpPr>
        <p:spPr>
          <a:xfrm>
            <a:off x="0" y="5662737"/>
            <a:ext cx="12190413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4" name="Google Shape;314;p32"/>
          <p:cNvCxnSpPr/>
          <p:nvPr/>
        </p:nvCxnSpPr>
        <p:spPr>
          <a:xfrm>
            <a:off x="0" y="6383500"/>
            <a:ext cx="12190413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15" name="Google Shape;315;p32"/>
          <p:cNvSpPr txBox="1"/>
          <p:nvPr/>
        </p:nvSpPr>
        <p:spPr>
          <a:xfrm>
            <a:off x="800" y="450"/>
            <a:ext cx="42630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ENGLISH Words </a:t>
            </a:r>
            <a:endParaRPr sz="36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16" name="Google Shape;316;p32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317" name="Google Shape;317;p32"/>
          <p:cNvSpPr txBox="1"/>
          <p:nvPr/>
        </p:nvSpPr>
        <p:spPr>
          <a:xfrm>
            <a:off x="3887275" y="127175"/>
            <a:ext cx="33894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タイトル〈　　　　　　　　　　　〉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318" name="Google Shape;318;p32"/>
          <p:cNvSpPr txBox="1"/>
          <p:nvPr/>
        </p:nvSpPr>
        <p:spPr>
          <a:xfrm>
            <a:off x="16125" y="12829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" name="Google Shape;319;p32"/>
          <p:cNvSpPr txBox="1"/>
          <p:nvPr/>
        </p:nvSpPr>
        <p:spPr>
          <a:xfrm>
            <a:off x="2047425" y="13026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32"/>
          <p:cNvSpPr txBox="1"/>
          <p:nvPr/>
        </p:nvSpPr>
        <p:spPr>
          <a:xfrm>
            <a:off x="-18350" y="20002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1" name="Google Shape;321;p32"/>
          <p:cNvSpPr txBox="1"/>
          <p:nvPr/>
        </p:nvSpPr>
        <p:spPr>
          <a:xfrm>
            <a:off x="2012950" y="20199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2" name="Google Shape;322;p32"/>
          <p:cNvSpPr txBox="1"/>
          <p:nvPr/>
        </p:nvSpPr>
        <p:spPr>
          <a:xfrm>
            <a:off x="-18350" y="270733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3" name="Google Shape;323;p32"/>
          <p:cNvSpPr txBox="1"/>
          <p:nvPr/>
        </p:nvSpPr>
        <p:spPr>
          <a:xfrm>
            <a:off x="2012950" y="272703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Google Shape;324;p32"/>
          <p:cNvSpPr txBox="1"/>
          <p:nvPr/>
        </p:nvSpPr>
        <p:spPr>
          <a:xfrm>
            <a:off x="-18350" y="346608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p32"/>
          <p:cNvSpPr txBox="1"/>
          <p:nvPr/>
        </p:nvSpPr>
        <p:spPr>
          <a:xfrm>
            <a:off x="2012950" y="348578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p32"/>
          <p:cNvSpPr txBox="1"/>
          <p:nvPr/>
        </p:nvSpPr>
        <p:spPr>
          <a:xfrm>
            <a:off x="-18350" y="4197600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7" name="Google Shape;327;p32"/>
          <p:cNvSpPr txBox="1"/>
          <p:nvPr/>
        </p:nvSpPr>
        <p:spPr>
          <a:xfrm>
            <a:off x="2012950" y="4217300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p32"/>
          <p:cNvSpPr txBox="1"/>
          <p:nvPr/>
        </p:nvSpPr>
        <p:spPr>
          <a:xfrm>
            <a:off x="-18350" y="49461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9" name="Google Shape;329;p32"/>
          <p:cNvSpPr txBox="1"/>
          <p:nvPr/>
        </p:nvSpPr>
        <p:spPr>
          <a:xfrm>
            <a:off x="2012950" y="49658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0" name="Google Shape;330;p32"/>
          <p:cNvSpPr txBox="1"/>
          <p:nvPr/>
        </p:nvSpPr>
        <p:spPr>
          <a:xfrm>
            <a:off x="-18350" y="566483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1" name="Google Shape;331;p32"/>
          <p:cNvSpPr txBox="1"/>
          <p:nvPr/>
        </p:nvSpPr>
        <p:spPr>
          <a:xfrm>
            <a:off x="2012950" y="568453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2" name="Google Shape;332;p32"/>
          <p:cNvSpPr txBox="1"/>
          <p:nvPr/>
        </p:nvSpPr>
        <p:spPr>
          <a:xfrm>
            <a:off x="4113250" y="1285875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3" name="Google Shape;333;p32"/>
          <p:cNvSpPr txBox="1"/>
          <p:nvPr/>
        </p:nvSpPr>
        <p:spPr>
          <a:xfrm>
            <a:off x="4113250" y="2001725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Google Shape;334;p32"/>
          <p:cNvSpPr txBox="1"/>
          <p:nvPr/>
        </p:nvSpPr>
        <p:spPr>
          <a:xfrm>
            <a:off x="4105850" y="2717913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5" name="Google Shape;335;p32"/>
          <p:cNvSpPr txBox="1"/>
          <p:nvPr/>
        </p:nvSpPr>
        <p:spPr>
          <a:xfrm>
            <a:off x="4105850" y="345880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6" name="Google Shape;336;p32"/>
          <p:cNvSpPr txBox="1"/>
          <p:nvPr/>
        </p:nvSpPr>
        <p:spPr>
          <a:xfrm>
            <a:off x="4113250" y="418250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Google Shape;337;p32"/>
          <p:cNvSpPr txBox="1"/>
          <p:nvPr/>
        </p:nvSpPr>
        <p:spPr>
          <a:xfrm>
            <a:off x="4113250" y="489835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8" name="Google Shape;338;p32"/>
          <p:cNvSpPr txBox="1"/>
          <p:nvPr/>
        </p:nvSpPr>
        <p:spPr>
          <a:xfrm>
            <a:off x="4105850" y="5614538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081023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3" name="Google Shape;303;p32"/>
          <p:cNvCxnSpPr/>
          <p:nvPr/>
        </p:nvCxnSpPr>
        <p:spPr>
          <a:xfrm>
            <a:off x="2047453" y="1302883"/>
            <a:ext cx="0" cy="5570305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4" name="Google Shape;304;p32"/>
          <p:cNvCxnSpPr/>
          <p:nvPr/>
        </p:nvCxnSpPr>
        <p:spPr>
          <a:xfrm>
            <a:off x="16135" y="2004240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5" name="Google Shape;305;p32"/>
          <p:cNvCxnSpPr/>
          <p:nvPr/>
        </p:nvCxnSpPr>
        <p:spPr>
          <a:xfrm>
            <a:off x="0" y="556175"/>
            <a:ext cx="12190413" cy="0"/>
          </a:xfrm>
          <a:prstGeom prst="straightConnector1">
            <a:avLst/>
          </a:prstGeom>
          <a:noFill/>
          <a:ln w="57150" cap="flat" cmpd="sng">
            <a:solidFill>
              <a:srgbClr val="4472C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6" name="Google Shape;306;p32"/>
          <p:cNvCxnSpPr/>
          <p:nvPr/>
        </p:nvCxnSpPr>
        <p:spPr>
          <a:xfrm>
            <a:off x="4147660" y="1302883"/>
            <a:ext cx="0" cy="5555117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ot"/>
            <a:miter lim="800000"/>
            <a:headEnd type="none" w="sm" len="sm"/>
            <a:tailEnd type="none" w="sm" len="sm"/>
          </a:ln>
        </p:spPr>
      </p:cxnSp>
      <p:cxnSp>
        <p:nvCxnSpPr>
          <p:cNvPr id="307" name="Google Shape;307;p32"/>
          <p:cNvCxnSpPr/>
          <p:nvPr/>
        </p:nvCxnSpPr>
        <p:spPr>
          <a:xfrm>
            <a:off x="37646" y="1282974"/>
            <a:ext cx="121662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08" name="Google Shape;308;p32"/>
          <p:cNvSpPr txBox="1"/>
          <p:nvPr/>
        </p:nvSpPr>
        <p:spPr>
          <a:xfrm>
            <a:off x="602421" y="787683"/>
            <a:ext cx="10189085" cy="4925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英語　　　　　　　  　日本語　　　　　　　                                                   英語は</a:t>
            </a:r>
            <a:r>
              <a:rPr lang="ja-JP" altLang="en-US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タイプして</a:t>
            </a: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おぼえよう！</a:t>
            </a:r>
            <a:endParaRPr dirty="0"/>
          </a:p>
        </p:txBody>
      </p:sp>
      <p:cxnSp>
        <p:nvCxnSpPr>
          <p:cNvPr id="309" name="Google Shape;309;p32"/>
          <p:cNvCxnSpPr/>
          <p:nvPr/>
        </p:nvCxnSpPr>
        <p:spPr>
          <a:xfrm>
            <a:off x="53781" y="3434111"/>
            <a:ext cx="1213821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0" name="Google Shape;310;p32"/>
          <p:cNvCxnSpPr/>
          <p:nvPr/>
        </p:nvCxnSpPr>
        <p:spPr>
          <a:xfrm>
            <a:off x="37646" y="2717566"/>
            <a:ext cx="12154354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1" name="Google Shape;311;p32"/>
          <p:cNvCxnSpPr/>
          <p:nvPr/>
        </p:nvCxnSpPr>
        <p:spPr>
          <a:xfrm>
            <a:off x="16135" y="4199697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2" name="Google Shape;312;p32"/>
          <p:cNvCxnSpPr/>
          <p:nvPr/>
        </p:nvCxnSpPr>
        <p:spPr>
          <a:xfrm>
            <a:off x="16135" y="4931217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3" name="Google Shape;313;p32"/>
          <p:cNvCxnSpPr/>
          <p:nvPr/>
        </p:nvCxnSpPr>
        <p:spPr>
          <a:xfrm>
            <a:off x="0" y="5662737"/>
            <a:ext cx="12190413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4" name="Google Shape;314;p32"/>
          <p:cNvCxnSpPr/>
          <p:nvPr/>
        </p:nvCxnSpPr>
        <p:spPr>
          <a:xfrm>
            <a:off x="0" y="6383500"/>
            <a:ext cx="12190413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15" name="Google Shape;315;p32"/>
          <p:cNvSpPr txBox="1"/>
          <p:nvPr/>
        </p:nvSpPr>
        <p:spPr>
          <a:xfrm>
            <a:off x="800" y="450"/>
            <a:ext cx="42630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ENGLISH Words </a:t>
            </a:r>
            <a:endParaRPr sz="36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16" name="Google Shape;316;p32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317" name="Google Shape;317;p32"/>
          <p:cNvSpPr txBox="1"/>
          <p:nvPr/>
        </p:nvSpPr>
        <p:spPr>
          <a:xfrm>
            <a:off x="3887275" y="127175"/>
            <a:ext cx="33894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タイトル〈　　　　　　　　　　　〉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318" name="Google Shape;318;p32"/>
          <p:cNvSpPr txBox="1"/>
          <p:nvPr/>
        </p:nvSpPr>
        <p:spPr>
          <a:xfrm>
            <a:off x="16125" y="12829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" name="Google Shape;319;p32"/>
          <p:cNvSpPr txBox="1"/>
          <p:nvPr/>
        </p:nvSpPr>
        <p:spPr>
          <a:xfrm>
            <a:off x="2047425" y="13026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32"/>
          <p:cNvSpPr txBox="1"/>
          <p:nvPr/>
        </p:nvSpPr>
        <p:spPr>
          <a:xfrm>
            <a:off x="-18350" y="20002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1" name="Google Shape;321;p32"/>
          <p:cNvSpPr txBox="1"/>
          <p:nvPr/>
        </p:nvSpPr>
        <p:spPr>
          <a:xfrm>
            <a:off x="2012950" y="20199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2" name="Google Shape;322;p32"/>
          <p:cNvSpPr txBox="1"/>
          <p:nvPr/>
        </p:nvSpPr>
        <p:spPr>
          <a:xfrm>
            <a:off x="-18350" y="270733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3" name="Google Shape;323;p32"/>
          <p:cNvSpPr txBox="1"/>
          <p:nvPr/>
        </p:nvSpPr>
        <p:spPr>
          <a:xfrm>
            <a:off x="2012950" y="272703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Google Shape;324;p32"/>
          <p:cNvSpPr txBox="1"/>
          <p:nvPr/>
        </p:nvSpPr>
        <p:spPr>
          <a:xfrm>
            <a:off x="-18350" y="346608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p32"/>
          <p:cNvSpPr txBox="1"/>
          <p:nvPr/>
        </p:nvSpPr>
        <p:spPr>
          <a:xfrm>
            <a:off x="2012950" y="348578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p32"/>
          <p:cNvSpPr txBox="1"/>
          <p:nvPr/>
        </p:nvSpPr>
        <p:spPr>
          <a:xfrm>
            <a:off x="-18350" y="4197600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7" name="Google Shape;327;p32"/>
          <p:cNvSpPr txBox="1"/>
          <p:nvPr/>
        </p:nvSpPr>
        <p:spPr>
          <a:xfrm>
            <a:off x="2012950" y="4217300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p32"/>
          <p:cNvSpPr txBox="1"/>
          <p:nvPr/>
        </p:nvSpPr>
        <p:spPr>
          <a:xfrm>
            <a:off x="-18350" y="49461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9" name="Google Shape;329;p32"/>
          <p:cNvSpPr txBox="1"/>
          <p:nvPr/>
        </p:nvSpPr>
        <p:spPr>
          <a:xfrm>
            <a:off x="2012950" y="49658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0" name="Google Shape;330;p32"/>
          <p:cNvSpPr txBox="1"/>
          <p:nvPr/>
        </p:nvSpPr>
        <p:spPr>
          <a:xfrm>
            <a:off x="-18350" y="566483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1" name="Google Shape;331;p32"/>
          <p:cNvSpPr txBox="1"/>
          <p:nvPr/>
        </p:nvSpPr>
        <p:spPr>
          <a:xfrm>
            <a:off x="2012950" y="568453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2" name="Google Shape;332;p32"/>
          <p:cNvSpPr txBox="1"/>
          <p:nvPr/>
        </p:nvSpPr>
        <p:spPr>
          <a:xfrm>
            <a:off x="4113250" y="1285875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3" name="Google Shape;333;p32"/>
          <p:cNvSpPr txBox="1"/>
          <p:nvPr/>
        </p:nvSpPr>
        <p:spPr>
          <a:xfrm>
            <a:off x="4113250" y="2001725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Google Shape;334;p32"/>
          <p:cNvSpPr txBox="1"/>
          <p:nvPr/>
        </p:nvSpPr>
        <p:spPr>
          <a:xfrm>
            <a:off x="4105850" y="2717913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5" name="Google Shape;335;p32"/>
          <p:cNvSpPr txBox="1"/>
          <p:nvPr/>
        </p:nvSpPr>
        <p:spPr>
          <a:xfrm>
            <a:off x="4105850" y="345880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6" name="Google Shape;336;p32"/>
          <p:cNvSpPr txBox="1"/>
          <p:nvPr/>
        </p:nvSpPr>
        <p:spPr>
          <a:xfrm>
            <a:off x="4113250" y="418250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Google Shape;337;p32"/>
          <p:cNvSpPr txBox="1"/>
          <p:nvPr/>
        </p:nvSpPr>
        <p:spPr>
          <a:xfrm>
            <a:off x="4113250" y="489835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8" name="Google Shape;338;p32"/>
          <p:cNvSpPr txBox="1"/>
          <p:nvPr/>
        </p:nvSpPr>
        <p:spPr>
          <a:xfrm>
            <a:off x="4105850" y="5614538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999387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3" name="Google Shape;303;p32"/>
          <p:cNvCxnSpPr/>
          <p:nvPr/>
        </p:nvCxnSpPr>
        <p:spPr>
          <a:xfrm>
            <a:off x="2047453" y="1302883"/>
            <a:ext cx="0" cy="5570305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4" name="Google Shape;304;p32"/>
          <p:cNvCxnSpPr/>
          <p:nvPr/>
        </p:nvCxnSpPr>
        <p:spPr>
          <a:xfrm>
            <a:off x="16135" y="2004240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5" name="Google Shape;305;p32"/>
          <p:cNvCxnSpPr/>
          <p:nvPr/>
        </p:nvCxnSpPr>
        <p:spPr>
          <a:xfrm>
            <a:off x="0" y="556175"/>
            <a:ext cx="12190413" cy="0"/>
          </a:xfrm>
          <a:prstGeom prst="straightConnector1">
            <a:avLst/>
          </a:prstGeom>
          <a:noFill/>
          <a:ln w="57150" cap="flat" cmpd="sng">
            <a:solidFill>
              <a:srgbClr val="4472C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6" name="Google Shape;306;p32"/>
          <p:cNvCxnSpPr/>
          <p:nvPr/>
        </p:nvCxnSpPr>
        <p:spPr>
          <a:xfrm>
            <a:off x="4147660" y="1302883"/>
            <a:ext cx="0" cy="5555117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ot"/>
            <a:miter lim="800000"/>
            <a:headEnd type="none" w="sm" len="sm"/>
            <a:tailEnd type="none" w="sm" len="sm"/>
          </a:ln>
        </p:spPr>
      </p:cxnSp>
      <p:cxnSp>
        <p:nvCxnSpPr>
          <p:cNvPr id="307" name="Google Shape;307;p32"/>
          <p:cNvCxnSpPr/>
          <p:nvPr/>
        </p:nvCxnSpPr>
        <p:spPr>
          <a:xfrm>
            <a:off x="37646" y="1282974"/>
            <a:ext cx="121662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08" name="Google Shape;308;p32"/>
          <p:cNvSpPr txBox="1"/>
          <p:nvPr/>
        </p:nvSpPr>
        <p:spPr>
          <a:xfrm>
            <a:off x="602421" y="787683"/>
            <a:ext cx="10189085" cy="4925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英語　　　　　　　  　日本語　　　　　　　                                                   英語は</a:t>
            </a:r>
            <a:r>
              <a:rPr lang="ja-JP" altLang="en-US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タイプして</a:t>
            </a: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おぼえよう！</a:t>
            </a:r>
            <a:endParaRPr dirty="0"/>
          </a:p>
        </p:txBody>
      </p:sp>
      <p:cxnSp>
        <p:nvCxnSpPr>
          <p:cNvPr id="309" name="Google Shape;309;p32"/>
          <p:cNvCxnSpPr/>
          <p:nvPr/>
        </p:nvCxnSpPr>
        <p:spPr>
          <a:xfrm>
            <a:off x="53781" y="3434111"/>
            <a:ext cx="1213821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0" name="Google Shape;310;p32"/>
          <p:cNvCxnSpPr/>
          <p:nvPr/>
        </p:nvCxnSpPr>
        <p:spPr>
          <a:xfrm>
            <a:off x="37646" y="2717566"/>
            <a:ext cx="12154354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1" name="Google Shape;311;p32"/>
          <p:cNvCxnSpPr/>
          <p:nvPr/>
        </p:nvCxnSpPr>
        <p:spPr>
          <a:xfrm>
            <a:off x="16135" y="4199697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2" name="Google Shape;312;p32"/>
          <p:cNvCxnSpPr/>
          <p:nvPr/>
        </p:nvCxnSpPr>
        <p:spPr>
          <a:xfrm>
            <a:off x="16135" y="4931217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3" name="Google Shape;313;p32"/>
          <p:cNvCxnSpPr/>
          <p:nvPr/>
        </p:nvCxnSpPr>
        <p:spPr>
          <a:xfrm>
            <a:off x="0" y="5662737"/>
            <a:ext cx="12190413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4" name="Google Shape;314;p32"/>
          <p:cNvCxnSpPr/>
          <p:nvPr/>
        </p:nvCxnSpPr>
        <p:spPr>
          <a:xfrm>
            <a:off x="0" y="6383500"/>
            <a:ext cx="12190413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15" name="Google Shape;315;p32"/>
          <p:cNvSpPr txBox="1"/>
          <p:nvPr/>
        </p:nvSpPr>
        <p:spPr>
          <a:xfrm>
            <a:off x="800" y="450"/>
            <a:ext cx="42630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ENGLISH Words </a:t>
            </a:r>
            <a:endParaRPr sz="36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16" name="Google Shape;316;p32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317" name="Google Shape;317;p32"/>
          <p:cNvSpPr txBox="1"/>
          <p:nvPr/>
        </p:nvSpPr>
        <p:spPr>
          <a:xfrm>
            <a:off x="3887275" y="127175"/>
            <a:ext cx="33894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タイトル〈　　　　　　　　　　　〉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318" name="Google Shape;318;p32"/>
          <p:cNvSpPr txBox="1"/>
          <p:nvPr/>
        </p:nvSpPr>
        <p:spPr>
          <a:xfrm>
            <a:off x="16125" y="12829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" name="Google Shape;319;p32"/>
          <p:cNvSpPr txBox="1"/>
          <p:nvPr/>
        </p:nvSpPr>
        <p:spPr>
          <a:xfrm>
            <a:off x="2047425" y="13026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32"/>
          <p:cNvSpPr txBox="1"/>
          <p:nvPr/>
        </p:nvSpPr>
        <p:spPr>
          <a:xfrm>
            <a:off x="-18350" y="20002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1" name="Google Shape;321;p32"/>
          <p:cNvSpPr txBox="1"/>
          <p:nvPr/>
        </p:nvSpPr>
        <p:spPr>
          <a:xfrm>
            <a:off x="2012950" y="20199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2" name="Google Shape;322;p32"/>
          <p:cNvSpPr txBox="1"/>
          <p:nvPr/>
        </p:nvSpPr>
        <p:spPr>
          <a:xfrm>
            <a:off x="-18350" y="270733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3" name="Google Shape;323;p32"/>
          <p:cNvSpPr txBox="1"/>
          <p:nvPr/>
        </p:nvSpPr>
        <p:spPr>
          <a:xfrm>
            <a:off x="2012950" y="272703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Google Shape;324;p32"/>
          <p:cNvSpPr txBox="1"/>
          <p:nvPr/>
        </p:nvSpPr>
        <p:spPr>
          <a:xfrm>
            <a:off x="-18350" y="346608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p32"/>
          <p:cNvSpPr txBox="1"/>
          <p:nvPr/>
        </p:nvSpPr>
        <p:spPr>
          <a:xfrm>
            <a:off x="2012950" y="348578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p32"/>
          <p:cNvSpPr txBox="1"/>
          <p:nvPr/>
        </p:nvSpPr>
        <p:spPr>
          <a:xfrm>
            <a:off x="-18350" y="4197600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7" name="Google Shape;327;p32"/>
          <p:cNvSpPr txBox="1"/>
          <p:nvPr/>
        </p:nvSpPr>
        <p:spPr>
          <a:xfrm>
            <a:off x="2012950" y="4217300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p32"/>
          <p:cNvSpPr txBox="1"/>
          <p:nvPr/>
        </p:nvSpPr>
        <p:spPr>
          <a:xfrm>
            <a:off x="-18350" y="49461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9" name="Google Shape;329;p32"/>
          <p:cNvSpPr txBox="1"/>
          <p:nvPr/>
        </p:nvSpPr>
        <p:spPr>
          <a:xfrm>
            <a:off x="2012950" y="49658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0" name="Google Shape;330;p32"/>
          <p:cNvSpPr txBox="1"/>
          <p:nvPr/>
        </p:nvSpPr>
        <p:spPr>
          <a:xfrm>
            <a:off x="-18350" y="566483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1" name="Google Shape;331;p32"/>
          <p:cNvSpPr txBox="1"/>
          <p:nvPr/>
        </p:nvSpPr>
        <p:spPr>
          <a:xfrm>
            <a:off x="2012950" y="568453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2" name="Google Shape;332;p32"/>
          <p:cNvSpPr txBox="1"/>
          <p:nvPr/>
        </p:nvSpPr>
        <p:spPr>
          <a:xfrm>
            <a:off x="4113250" y="1285875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3" name="Google Shape;333;p32"/>
          <p:cNvSpPr txBox="1"/>
          <p:nvPr/>
        </p:nvSpPr>
        <p:spPr>
          <a:xfrm>
            <a:off x="4113250" y="2001725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Google Shape;334;p32"/>
          <p:cNvSpPr txBox="1"/>
          <p:nvPr/>
        </p:nvSpPr>
        <p:spPr>
          <a:xfrm>
            <a:off x="4105850" y="2717913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5" name="Google Shape;335;p32"/>
          <p:cNvSpPr txBox="1"/>
          <p:nvPr/>
        </p:nvSpPr>
        <p:spPr>
          <a:xfrm>
            <a:off x="4105850" y="345880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6" name="Google Shape;336;p32"/>
          <p:cNvSpPr txBox="1"/>
          <p:nvPr/>
        </p:nvSpPr>
        <p:spPr>
          <a:xfrm>
            <a:off x="4113250" y="418250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Google Shape;337;p32"/>
          <p:cNvSpPr txBox="1"/>
          <p:nvPr/>
        </p:nvSpPr>
        <p:spPr>
          <a:xfrm>
            <a:off x="4113250" y="489835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8" name="Google Shape;338;p32"/>
          <p:cNvSpPr txBox="1"/>
          <p:nvPr/>
        </p:nvSpPr>
        <p:spPr>
          <a:xfrm>
            <a:off x="4105850" y="5614538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819748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3" name="Google Shape;303;p32"/>
          <p:cNvCxnSpPr/>
          <p:nvPr/>
        </p:nvCxnSpPr>
        <p:spPr>
          <a:xfrm>
            <a:off x="2047453" y="1302883"/>
            <a:ext cx="0" cy="5570305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4" name="Google Shape;304;p32"/>
          <p:cNvCxnSpPr/>
          <p:nvPr/>
        </p:nvCxnSpPr>
        <p:spPr>
          <a:xfrm>
            <a:off x="16135" y="2004240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5" name="Google Shape;305;p32"/>
          <p:cNvCxnSpPr/>
          <p:nvPr/>
        </p:nvCxnSpPr>
        <p:spPr>
          <a:xfrm>
            <a:off x="0" y="556175"/>
            <a:ext cx="12190413" cy="0"/>
          </a:xfrm>
          <a:prstGeom prst="straightConnector1">
            <a:avLst/>
          </a:prstGeom>
          <a:noFill/>
          <a:ln w="57150" cap="flat" cmpd="sng">
            <a:solidFill>
              <a:srgbClr val="4472C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6" name="Google Shape;306;p32"/>
          <p:cNvCxnSpPr/>
          <p:nvPr/>
        </p:nvCxnSpPr>
        <p:spPr>
          <a:xfrm>
            <a:off x="4147660" y="1302883"/>
            <a:ext cx="0" cy="5555117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ot"/>
            <a:miter lim="800000"/>
            <a:headEnd type="none" w="sm" len="sm"/>
            <a:tailEnd type="none" w="sm" len="sm"/>
          </a:ln>
        </p:spPr>
      </p:cxnSp>
      <p:cxnSp>
        <p:nvCxnSpPr>
          <p:cNvPr id="307" name="Google Shape;307;p32"/>
          <p:cNvCxnSpPr/>
          <p:nvPr/>
        </p:nvCxnSpPr>
        <p:spPr>
          <a:xfrm>
            <a:off x="37646" y="1282974"/>
            <a:ext cx="121662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08" name="Google Shape;308;p32"/>
          <p:cNvSpPr txBox="1"/>
          <p:nvPr/>
        </p:nvSpPr>
        <p:spPr>
          <a:xfrm>
            <a:off x="602421" y="787683"/>
            <a:ext cx="10189085" cy="4925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英語　　　　　　　  　日本語　　　　　　　                                                   英語は</a:t>
            </a:r>
            <a:r>
              <a:rPr lang="ja-JP" altLang="en-US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タイプして</a:t>
            </a: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おぼえよう！</a:t>
            </a:r>
            <a:endParaRPr dirty="0"/>
          </a:p>
        </p:txBody>
      </p:sp>
      <p:cxnSp>
        <p:nvCxnSpPr>
          <p:cNvPr id="309" name="Google Shape;309;p32"/>
          <p:cNvCxnSpPr/>
          <p:nvPr/>
        </p:nvCxnSpPr>
        <p:spPr>
          <a:xfrm>
            <a:off x="53781" y="3434111"/>
            <a:ext cx="1213821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0" name="Google Shape;310;p32"/>
          <p:cNvCxnSpPr/>
          <p:nvPr/>
        </p:nvCxnSpPr>
        <p:spPr>
          <a:xfrm>
            <a:off x="37646" y="2717566"/>
            <a:ext cx="12154354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1" name="Google Shape;311;p32"/>
          <p:cNvCxnSpPr/>
          <p:nvPr/>
        </p:nvCxnSpPr>
        <p:spPr>
          <a:xfrm>
            <a:off x="16135" y="4199697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2" name="Google Shape;312;p32"/>
          <p:cNvCxnSpPr/>
          <p:nvPr/>
        </p:nvCxnSpPr>
        <p:spPr>
          <a:xfrm>
            <a:off x="16135" y="4931217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3" name="Google Shape;313;p32"/>
          <p:cNvCxnSpPr/>
          <p:nvPr/>
        </p:nvCxnSpPr>
        <p:spPr>
          <a:xfrm>
            <a:off x="0" y="5662737"/>
            <a:ext cx="12190413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4" name="Google Shape;314;p32"/>
          <p:cNvCxnSpPr/>
          <p:nvPr/>
        </p:nvCxnSpPr>
        <p:spPr>
          <a:xfrm>
            <a:off x="0" y="6383500"/>
            <a:ext cx="12190413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15" name="Google Shape;315;p32"/>
          <p:cNvSpPr txBox="1"/>
          <p:nvPr/>
        </p:nvSpPr>
        <p:spPr>
          <a:xfrm>
            <a:off x="800" y="450"/>
            <a:ext cx="42630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ENGLISH Words </a:t>
            </a:r>
            <a:endParaRPr sz="36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16" name="Google Shape;316;p32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317" name="Google Shape;317;p32"/>
          <p:cNvSpPr txBox="1"/>
          <p:nvPr/>
        </p:nvSpPr>
        <p:spPr>
          <a:xfrm>
            <a:off x="3887275" y="127175"/>
            <a:ext cx="33894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タイトル〈　　　　　　　　　　　〉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318" name="Google Shape;318;p32"/>
          <p:cNvSpPr txBox="1"/>
          <p:nvPr/>
        </p:nvSpPr>
        <p:spPr>
          <a:xfrm>
            <a:off x="16125" y="12829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" name="Google Shape;319;p32"/>
          <p:cNvSpPr txBox="1"/>
          <p:nvPr/>
        </p:nvSpPr>
        <p:spPr>
          <a:xfrm>
            <a:off x="2047425" y="13026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32"/>
          <p:cNvSpPr txBox="1"/>
          <p:nvPr/>
        </p:nvSpPr>
        <p:spPr>
          <a:xfrm>
            <a:off x="-18350" y="20002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1" name="Google Shape;321;p32"/>
          <p:cNvSpPr txBox="1"/>
          <p:nvPr/>
        </p:nvSpPr>
        <p:spPr>
          <a:xfrm>
            <a:off x="2012950" y="20199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2" name="Google Shape;322;p32"/>
          <p:cNvSpPr txBox="1"/>
          <p:nvPr/>
        </p:nvSpPr>
        <p:spPr>
          <a:xfrm>
            <a:off x="-18350" y="270733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3" name="Google Shape;323;p32"/>
          <p:cNvSpPr txBox="1"/>
          <p:nvPr/>
        </p:nvSpPr>
        <p:spPr>
          <a:xfrm>
            <a:off x="2012950" y="272703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Google Shape;324;p32"/>
          <p:cNvSpPr txBox="1"/>
          <p:nvPr/>
        </p:nvSpPr>
        <p:spPr>
          <a:xfrm>
            <a:off x="-18350" y="346608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p32"/>
          <p:cNvSpPr txBox="1"/>
          <p:nvPr/>
        </p:nvSpPr>
        <p:spPr>
          <a:xfrm>
            <a:off x="2012950" y="348578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p32"/>
          <p:cNvSpPr txBox="1"/>
          <p:nvPr/>
        </p:nvSpPr>
        <p:spPr>
          <a:xfrm>
            <a:off x="-18350" y="4197600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7" name="Google Shape;327;p32"/>
          <p:cNvSpPr txBox="1"/>
          <p:nvPr/>
        </p:nvSpPr>
        <p:spPr>
          <a:xfrm>
            <a:off x="2012950" y="4217300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p32"/>
          <p:cNvSpPr txBox="1"/>
          <p:nvPr/>
        </p:nvSpPr>
        <p:spPr>
          <a:xfrm>
            <a:off x="-18350" y="49461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9" name="Google Shape;329;p32"/>
          <p:cNvSpPr txBox="1"/>
          <p:nvPr/>
        </p:nvSpPr>
        <p:spPr>
          <a:xfrm>
            <a:off x="2012950" y="49658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0" name="Google Shape;330;p32"/>
          <p:cNvSpPr txBox="1"/>
          <p:nvPr/>
        </p:nvSpPr>
        <p:spPr>
          <a:xfrm>
            <a:off x="-18350" y="566483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1" name="Google Shape;331;p32"/>
          <p:cNvSpPr txBox="1"/>
          <p:nvPr/>
        </p:nvSpPr>
        <p:spPr>
          <a:xfrm>
            <a:off x="2012950" y="568453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2" name="Google Shape;332;p32"/>
          <p:cNvSpPr txBox="1"/>
          <p:nvPr/>
        </p:nvSpPr>
        <p:spPr>
          <a:xfrm>
            <a:off x="4113250" y="1285875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3" name="Google Shape;333;p32"/>
          <p:cNvSpPr txBox="1"/>
          <p:nvPr/>
        </p:nvSpPr>
        <p:spPr>
          <a:xfrm>
            <a:off x="4113250" y="2001725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Google Shape;334;p32"/>
          <p:cNvSpPr txBox="1"/>
          <p:nvPr/>
        </p:nvSpPr>
        <p:spPr>
          <a:xfrm>
            <a:off x="4105850" y="2717913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5" name="Google Shape;335;p32"/>
          <p:cNvSpPr txBox="1"/>
          <p:nvPr/>
        </p:nvSpPr>
        <p:spPr>
          <a:xfrm>
            <a:off x="4105850" y="345880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6" name="Google Shape;336;p32"/>
          <p:cNvSpPr txBox="1"/>
          <p:nvPr/>
        </p:nvSpPr>
        <p:spPr>
          <a:xfrm>
            <a:off x="4113250" y="418250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Google Shape;337;p32"/>
          <p:cNvSpPr txBox="1"/>
          <p:nvPr/>
        </p:nvSpPr>
        <p:spPr>
          <a:xfrm>
            <a:off x="4113250" y="489835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8" name="Google Shape;338;p32"/>
          <p:cNvSpPr txBox="1"/>
          <p:nvPr/>
        </p:nvSpPr>
        <p:spPr>
          <a:xfrm>
            <a:off x="4105850" y="5614538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799356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3" name="Google Shape;303;p32"/>
          <p:cNvCxnSpPr/>
          <p:nvPr/>
        </p:nvCxnSpPr>
        <p:spPr>
          <a:xfrm>
            <a:off x="2047453" y="1302883"/>
            <a:ext cx="0" cy="5570305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4" name="Google Shape;304;p32"/>
          <p:cNvCxnSpPr/>
          <p:nvPr/>
        </p:nvCxnSpPr>
        <p:spPr>
          <a:xfrm>
            <a:off x="16135" y="2004240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5" name="Google Shape;305;p32"/>
          <p:cNvCxnSpPr/>
          <p:nvPr/>
        </p:nvCxnSpPr>
        <p:spPr>
          <a:xfrm>
            <a:off x="0" y="556175"/>
            <a:ext cx="12190413" cy="0"/>
          </a:xfrm>
          <a:prstGeom prst="straightConnector1">
            <a:avLst/>
          </a:prstGeom>
          <a:noFill/>
          <a:ln w="57150" cap="flat" cmpd="sng">
            <a:solidFill>
              <a:srgbClr val="4472C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6" name="Google Shape;306;p32"/>
          <p:cNvCxnSpPr/>
          <p:nvPr/>
        </p:nvCxnSpPr>
        <p:spPr>
          <a:xfrm>
            <a:off x="4147660" y="1302883"/>
            <a:ext cx="0" cy="5555117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ot"/>
            <a:miter lim="800000"/>
            <a:headEnd type="none" w="sm" len="sm"/>
            <a:tailEnd type="none" w="sm" len="sm"/>
          </a:ln>
        </p:spPr>
      </p:cxnSp>
      <p:cxnSp>
        <p:nvCxnSpPr>
          <p:cNvPr id="307" name="Google Shape;307;p32"/>
          <p:cNvCxnSpPr/>
          <p:nvPr/>
        </p:nvCxnSpPr>
        <p:spPr>
          <a:xfrm>
            <a:off x="37646" y="1282974"/>
            <a:ext cx="121662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08" name="Google Shape;308;p32"/>
          <p:cNvSpPr txBox="1"/>
          <p:nvPr/>
        </p:nvSpPr>
        <p:spPr>
          <a:xfrm>
            <a:off x="602421" y="787683"/>
            <a:ext cx="10189085" cy="4925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英語　　　　　　　  　日本語　　　　　　　                                                   英語は</a:t>
            </a:r>
            <a:r>
              <a:rPr lang="ja-JP" altLang="en-US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タイプして</a:t>
            </a: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おぼえよう！</a:t>
            </a:r>
            <a:endParaRPr dirty="0"/>
          </a:p>
        </p:txBody>
      </p:sp>
      <p:cxnSp>
        <p:nvCxnSpPr>
          <p:cNvPr id="309" name="Google Shape;309;p32"/>
          <p:cNvCxnSpPr/>
          <p:nvPr/>
        </p:nvCxnSpPr>
        <p:spPr>
          <a:xfrm>
            <a:off x="53781" y="3434111"/>
            <a:ext cx="1213821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0" name="Google Shape;310;p32"/>
          <p:cNvCxnSpPr/>
          <p:nvPr/>
        </p:nvCxnSpPr>
        <p:spPr>
          <a:xfrm>
            <a:off x="37646" y="2717566"/>
            <a:ext cx="12154354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1" name="Google Shape;311;p32"/>
          <p:cNvCxnSpPr/>
          <p:nvPr/>
        </p:nvCxnSpPr>
        <p:spPr>
          <a:xfrm>
            <a:off x="16135" y="4199697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2" name="Google Shape;312;p32"/>
          <p:cNvCxnSpPr/>
          <p:nvPr/>
        </p:nvCxnSpPr>
        <p:spPr>
          <a:xfrm>
            <a:off x="16135" y="4931217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3" name="Google Shape;313;p32"/>
          <p:cNvCxnSpPr/>
          <p:nvPr/>
        </p:nvCxnSpPr>
        <p:spPr>
          <a:xfrm>
            <a:off x="0" y="5662737"/>
            <a:ext cx="12190413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4" name="Google Shape;314;p32"/>
          <p:cNvCxnSpPr/>
          <p:nvPr/>
        </p:nvCxnSpPr>
        <p:spPr>
          <a:xfrm>
            <a:off x="0" y="6383500"/>
            <a:ext cx="12190413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15" name="Google Shape;315;p32"/>
          <p:cNvSpPr txBox="1"/>
          <p:nvPr/>
        </p:nvSpPr>
        <p:spPr>
          <a:xfrm>
            <a:off x="800" y="450"/>
            <a:ext cx="42630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ENGLISH Words </a:t>
            </a:r>
            <a:endParaRPr sz="36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16" name="Google Shape;316;p32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317" name="Google Shape;317;p32"/>
          <p:cNvSpPr txBox="1"/>
          <p:nvPr/>
        </p:nvSpPr>
        <p:spPr>
          <a:xfrm>
            <a:off x="3887275" y="127175"/>
            <a:ext cx="33894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タイトル〈　　　　　　　　　　　〉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318" name="Google Shape;318;p32"/>
          <p:cNvSpPr txBox="1"/>
          <p:nvPr/>
        </p:nvSpPr>
        <p:spPr>
          <a:xfrm>
            <a:off x="16125" y="12829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" name="Google Shape;319;p32"/>
          <p:cNvSpPr txBox="1"/>
          <p:nvPr/>
        </p:nvSpPr>
        <p:spPr>
          <a:xfrm>
            <a:off x="2047425" y="13026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32"/>
          <p:cNvSpPr txBox="1"/>
          <p:nvPr/>
        </p:nvSpPr>
        <p:spPr>
          <a:xfrm>
            <a:off x="-18350" y="20002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1" name="Google Shape;321;p32"/>
          <p:cNvSpPr txBox="1"/>
          <p:nvPr/>
        </p:nvSpPr>
        <p:spPr>
          <a:xfrm>
            <a:off x="2012950" y="20199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2" name="Google Shape;322;p32"/>
          <p:cNvSpPr txBox="1"/>
          <p:nvPr/>
        </p:nvSpPr>
        <p:spPr>
          <a:xfrm>
            <a:off x="-18350" y="270733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3" name="Google Shape;323;p32"/>
          <p:cNvSpPr txBox="1"/>
          <p:nvPr/>
        </p:nvSpPr>
        <p:spPr>
          <a:xfrm>
            <a:off x="2012950" y="272703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Google Shape;324;p32"/>
          <p:cNvSpPr txBox="1"/>
          <p:nvPr/>
        </p:nvSpPr>
        <p:spPr>
          <a:xfrm>
            <a:off x="-18350" y="346608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p32"/>
          <p:cNvSpPr txBox="1"/>
          <p:nvPr/>
        </p:nvSpPr>
        <p:spPr>
          <a:xfrm>
            <a:off x="2012950" y="348578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p32"/>
          <p:cNvSpPr txBox="1"/>
          <p:nvPr/>
        </p:nvSpPr>
        <p:spPr>
          <a:xfrm>
            <a:off x="-18350" y="4197600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7" name="Google Shape;327;p32"/>
          <p:cNvSpPr txBox="1"/>
          <p:nvPr/>
        </p:nvSpPr>
        <p:spPr>
          <a:xfrm>
            <a:off x="2012950" y="4217300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p32"/>
          <p:cNvSpPr txBox="1"/>
          <p:nvPr/>
        </p:nvSpPr>
        <p:spPr>
          <a:xfrm>
            <a:off x="-18350" y="49461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9" name="Google Shape;329;p32"/>
          <p:cNvSpPr txBox="1"/>
          <p:nvPr/>
        </p:nvSpPr>
        <p:spPr>
          <a:xfrm>
            <a:off x="2012950" y="49658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0" name="Google Shape;330;p32"/>
          <p:cNvSpPr txBox="1"/>
          <p:nvPr/>
        </p:nvSpPr>
        <p:spPr>
          <a:xfrm>
            <a:off x="-18350" y="566483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1" name="Google Shape;331;p32"/>
          <p:cNvSpPr txBox="1"/>
          <p:nvPr/>
        </p:nvSpPr>
        <p:spPr>
          <a:xfrm>
            <a:off x="2012950" y="568453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2" name="Google Shape;332;p32"/>
          <p:cNvSpPr txBox="1"/>
          <p:nvPr/>
        </p:nvSpPr>
        <p:spPr>
          <a:xfrm>
            <a:off x="4113250" y="1285875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3" name="Google Shape;333;p32"/>
          <p:cNvSpPr txBox="1"/>
          <p:nvPr/>
        </p:nvSpPr>
        <p:spPr>
          <a:xfrm>
            <a:off x="4113250" y="2001725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Google Shape;334;p32"/>
          <p:cNvSpPr txBox="1"/>
          <p:nvPr/>
        </p:nvSpPr>
        <p:spPr>
          <a:xfrm>
            <a:off x="4105850" y="2717913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5" name="Google Shape;335;p32"/>
          <p:cNvSpPr txBox="1"/>
          <p:nvPr/>
        </p:nvSpPr>
        <p:spPr>
          <a:xfrm>
            <a:off x="4105850" y="345880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6" name="Google Shape;336;p32"/>
          <p:cNvSpPr txBox="1"/>
          <p:nvPr/>
        </p:nvSpPr>
        <p:spPr>
          <a:xfrm>
            <a:off x="4113250" y="418250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Google Shape;337;p32"/>
          <p:cNvSpPr txBox="1"/>
          <p:nvPr/>
        </p:nvSpPr>
        <p:spPr>
          <a:xfrm>
            <a:off x="4113250" y="489835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8" name="Google Shape;338;p32"/>
          <p:cNvSpPr txBox="1"/>
          <p:nvPr/>
        </p:nvSpPr>
        <p:spPr>
          <a:xfrm>
            <a:off x="4105850" y="5614538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480108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3" name="Google Shape;303;p32"/>
          <p:cNvCxnSpPr/>
          <p:nvPr/>
        </p:nvCxnSpPr>
        <p:spPr>
          <a:xfrm>
            <a:off x="2047453" y="1302883"/>
            <a:ext cx="0" cy="5570305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4" name="Google Shape;304;p32"/>
          <p:cNvCxnSpPr/>
          <p:nvPr/>
        </p:nvCxnSpPr>
        <p:spPr>
          <a:xfrm>
            <a:off x="16135" y="2004240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5" name="Google Shape;305;p32"/>
          <p:cNvCxnSpPr/>
          <p:nvPr/>
        </p:nvCxnSpPr>
        <p:spPr>
          <a:xfrm>
            <a:off x="0" y="556175"/>
            <a:ext cx="12190413" cy="0"/>
          </a:xfrm>
          <a:prstGeom prst="straightConnector1">
            <a:avLst/>
          </a:prstGeom>
          <a:noFill/>
          <a:ln w="57150" cap="flat" cmpd="sng">
            <a:solidFill>
              <a:srgbClr val="4472C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6" name="Google Shape;306;p32"/>
          <p:cNvCxnSpPr/>
          <p:nvPr/>
        </p:nvCxnSpPr>
        <p:spPr>
          <a:xfrm>
            <a:off x="4147660" y="1302883"/>
            <a:ext cx="0" cy="5555117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ot"/>
            <a:miter lim="800000"/>
            <a:headEnd type="none" w="sm" len="sm"/>
            <a:tailEnd type="none" w="sm" len="sm"/>
          </a:ln>
        </p:spPr>
      </p:cxnSp>
      <p:cxnSp>
        <p:nvCxnSpPr>
          <p:cNvPr id="307" name="Google Shape;307;p32"/>
          <p:cNvCxnSpPr/>
          <p:nvPr/>
        </p:nvCxnSpPr>
        <p:spPr>
          <a:xfrm>
            <a:off x="37646" y="1282974"/>
            <a:ext cx="121662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08" name="Google Shape;308;p32"/>
          <p:cNvSpPr txBox="1"/>
          <p:nvPr/>
        </p:nvSpPr>
        <p:spPr>
          <a:xfrm>
            <a:off x="602421" y="787683"/>
            <a:ext cx="10189085" cy="4925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英語　　　　　　　  　日本語　　　　　　　                                                   英語は</a:t>
            </a:r>
            <a:r>
              <a:rPr lang="ja-JP" altLang="en-US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タイプして</a:t>
            </a: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おぼえよう！</a:t>
            </a:r>
            <a:endParaRPr dirty="0"/>
          </a:p>
        </p:txBody>
      </p:sp>
      <p:cxnSp>
        <p:nvCxnSpPr>
          <p:cNvPr id="309" name="Google Shape;309;p32"/>
          <p:cNvCxnSpPr/>
          <p:nvPr/>
        </p:nvCxnSpPr>
        <p:spPr>
          <a:xfrm>
            <a:off x="53781" y="3434111"/>
            <a:ext cx="1213821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0" name="Google Shape;310;p32"/>
          <p:cNvCxnSpPr/>
          <p:nvPr/>
        </p:nvCxnSpPr>
        <p:spPr>
          <a:xfrm>
            <a:off x="37646" y="2717566"/>
            <a:ext cx="12154354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1" name="Google Shape;311;p32"/>
          <p:cNvCxnSpPr/>
          <p:nvPr/>
        </p:nvCxnSpPr>
        <p:spPr>
          <a:xfrm>
            <a:off x="16135" y="4199697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2" name="Google Shape;312;p32"/>
          <p:cNvCxnSpPr/>
          <p:nvPr/>
        </p:nvCxnSpPr>
        <p:spPr>
          <a:xfrm>
            <a:off x="16135" y="4931217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3" name="Google Shape;313;p32"/>
          <p:cNvCxnSpPr/>
          <p:nvPr/>
        </p:nvCxnSpPr>
        <p:spPr>
          <a:xfrm>
            <a:off x="0" y="5662737"/>
            <a:ext cx="12190413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4" name="Google Shape;314;p32"/>
          <p:cNvCxnSpPr/>
          <p:nvPr/>
        </p:nvCxnSpPr>
        <p:spPr>
          <a:xfrm>
            <a:off x="0" y="6383500"/>
            <a:ext cx="12190413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15" name="Google Shape;315;p32"/>
          <p:cNvSpPr txBox="1"/>
          <p:nvPr/>
        </p:nvSpPr>
        <p:spPr>
          <a:xfrm>
            <a:off x="800" y="450"/>
            <a:ext cx="42630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ENGLISH Words </a:t>
            </a:r>
            <a:endParaRPr sz="36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16" name="Google Shape;316;p32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317" name="Google Shape;317;p32"/>
          <p:cNvSpPr txBox="1"/>
          <p:nvPr/>
        </p:nvSpPr>
        <p:spPr>
          <a:xfrm>
            <a:off x="3887275" y="127175"/>
            <a:ext cx="33894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タイトル〈　　　　　　　　　　　〉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318" name="Google Shape;318;p32"/>
          <p:cNvSpPr txBox="1"/>
          <p:nvPr/>
        </p:nvSpPr>
        <p:spPr>
          <a:xfrm>
            <a:off x="16125" y="12829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" name="Google Shape;319;p32"/>
          <p:cNvSpPr txBox="1"/>
          <p:nvPr/>
        </p:nvSpPr>
        <p:spPr>
          <a:xfrm>
            <a:off x="2047425" y="13026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32"/>
          <p:cNvSpPr txBox="1"/>
          <p:nvPr/>
        </p:nvSpPr>
        <p:spPr>
          <a:xfrm>
            <a:off x="-18350" y="20002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1" name="Google Shape;321;p32"/>
          <p:cNvSpPr txBox="1"/>
          <p:nvPr/>
        </p:nvSpPr>
        <p:spPr>
          <a:xfrm>
            <a:off x="2012950" y="20199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2" name="Google Shape;322;p32"/>
          <p:cNvSpPr txBox="1"/>
          <p:nvPr/>
        </p:nvSpPr>
        <p:spPr>
          <a:xfrm>
            <a:off x="-18350" y="270733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3" name="Google Shape;323;p32"/>
          <p:cNvSpPr txBox="1"/>
          <p:nvPr/>
        </p:nvSpPr>
        <p:spPr>
          <a:xfrm>
            <a:off x="2012950" y="272703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Google Shape;324;p32"/>
          <p:cNvSpPr txBox="1"/>
          <p:nvPr/>
        </p:nvSpPr>
        <p:spPr>
          <a:xfrm>
            <a:off x="-18350" y="346608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p32"/>
          <p:cNvSpPr txBox="1"/>
          <p:nvPr/>
        </p:nvSpPr>
        <p:spPr>
          <a:xfrm>
            <a:off x="2012950" y="348578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p32"/>
          <p:cNvSpPr txBox="1"/>
          <p:nvPr/>
        </p:nvSpPr>
        <p:spPr>
          <a:xfrm>
            <a:off x="-18350" y="4197600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7" name="Google Shape;327;p32"/>
          <p:cNvSpPr txBox="1"/>
          <p:nvPr/>
        </p:nvSpPr>
        <p:spPr>
          <a:xfrm>
            <a:off x="2012950" y="4217300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p32"/>
          <p:cNvSpPr txBox="1"/>
          <p:nvPr/>
        </p:nvSpPr>
        <p:spPr>
          <a:xfrm>
            <a:off x="-18350" y="49461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9" name="Google Shape;329;p32"/>
          <p:cNvSpPr txBox="1"/>
          <p:nvPr/>
        </p:nvSpPr>
        <p:spPr>
          <a:xfrm>
            <a:off x="2012950" y="49658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0" name="Google Shape;330;p32"/>
          <p:cNvSpPr txBox="1"/>
          <p:nvPr/>
        </p:nvSpPr>
        <p:spPr>
          <a:xfrm>
            <a:off x="-18350" y="566483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1" name="Google Shape;331;p32"/>
          <p:cNvSpPr txBox="1"/>
          <p:nvPr/>
        </p:nvSpPr>
        <p:spPr>
          <a:xfrm>
            <a:off x="2012950" y="568453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2" name="Google Shape;332;p32"/>
          <p:cNvSpPr txBox="1"/>
          <p:nvPr/>
        </p:nvSpPr>
        <p:spPr>
          <a:xfrm>
            <a:off x="4113250" y="1285875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3" name="Google Shape;333;p32"/>
          <p:cNvSpPr txBox="1"/>
          <p:nvPr/>
        </p:nvSpPr>
        <p:spPr>
          <a:xfrm>
            <a:off x="4113250" y="2001725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Google Shape;334;p32"/>
          <p:cNvSpPr txBox="1"/>
          <p:nvPr/>
        </p:nvSpPr>
        <p:spPr>
          <a:xfrm>
            <a:off x="4105850" y="2717913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5" name="Google Shape;335;p32"/>
          <p:cNvSpPr txBox="1"/>
          <p:nvPr/>
        </p:nvSpPr>
        <p:spPr>
          <a:xfrm>
            <a:off x="4105850" y="345880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6" name="Google Shape;336;p32"/>
          <p:cNvSpPr txBox="1"/>
          <p:nvPr/>
        </p:nvSpPr>
        <p:spPr>
          <a:xfrm>
            <a:off x="4113250" y="418250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Google Shape;337;p32"/>
          <p:cNvSpPr txBox="1"/>
          <p:nvPr/>
        </p:nvSpPr>
        <p:spPr>
          <a:xfrm>
            <a:off x="4113250" y="489835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8" name="Google Shape;338;p32"/>
          <p:cNvSpPr txBox="1"/>
          <p:nvPr/>
        </p:nvSpPr>
        <p:spPr>
          <a:xfrm>
            <a:off x="4105850" y="5614538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47912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3" name="Google Shape;303;p32"/>
          <p:cNvCxnSpPr/>
          <p:nvPr/>
        </p:nvCxnSpPr>
        <p:spPr>
          <a:xfrm>
            <a:off x="2047453" y="1302883"/>
            <a:ext cx="0" cy="5570305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4" name="Google Shape;304;p32"/>
          <p:cNvCxnSpPr/>
          <p:nvPr/>
        </p:nvCxnSpPr>
        <p:spPr>
          <a:xfrm>
            <a:off x="16135" y="2004240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5" name="Google Shape;305;p32"/>
          <p:cNvCxnSpPr/>
          <p:nvPr/>
        </p:nvCxnSpPr>
        <p:spPr>
          <a:xfrm>
            <a:off x="0" y="556175"/>
            <a:ext cx="12190413" cy="0"/>
          </a:xfrm>
          <a:prstGeom prst="straightConnector1">
            <a:avLst/>
          </a:prstGeom>
          <a:noFill/>
          <a:ln w="57150" cap="flat" cmpd="sng">
            <a:solidFill>
              <a:srgbClr val="4472C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6" name="Google Shape;306;p32"/>
          <p:cNvCxnSpPr/>
          <p:nvPr/>
        </p:nvCxnSpPr>
        <p:spPr>
          <a:xfrm>
            <a:off x="4147660" y="1302883"/>
            <a:ext cx="0" cy="5555117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ot"/>
            <a:miter lim="800000"/>
            <a:headEnd type="none" w="sm" len="sm"/>
            <a:tailEnd type="none" w="sm" len="sm"/>
          </a:ln>
        </p:spPr>
      </p:cxnSp>
      <p:cxnSp>
        <p:nvCxnSpPr>
          <p:cNvPr id="307" name="Google Shape;307;p32"/>
          <p:cNvCxnSpPr/>
          <p:nvPr/>
        </p:nvCxnSpPr>
        <p:spPr>
          <a:xfrm>
            <a:off x="37646" y="1282974"/>
            <a:ext cx="121662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08" name="Google Shape;308;p32"/>
          <p:cNvSpPr txBox="1"/>
          <p:nvPr/>
        </p:nvSpPr>
        <p:spPr>
          <a:xfrm>
            <a:off x="602421" y="787683"/>
            <a:ext cx="10189085" cy="4925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英語　　　　　　　  　日本語　　　　　　　                                                   英語は</a:t>
            </a:r>
            <a:r>
              <a:rPr lang="ja-JP" altLang="en-US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タイプして</a:t>
            </a: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おぼえよう！</a:t>
            </a:r>
            <a:endParaRPr dirty="0"/>
          </a:p>
        </p:txBody>
      </p:sp>
      <p:cxnSp>
        <p:nvCxnSpPr>
          <p:cNvPr id="309" name="Google Shape;309;p32"/>
          <p:cNvCxnSpPr/>
          <p:nvPr/>
        </p:nvCxnSpPr>
        <p:spPr>
          <a:xfrm>
            <a:off x="53781" y="3434111"/>
            <a:ext cx="1213821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0" name="Google Shape;310;p32"/>
          <p:cNvCxnSpPr/>
          <p:nvPr/>
        </p:nvCxnSpPr>
        <p:spPr>
          <a:xfrm>
            <a:off x="37646" y="2717566"/>
            <a:ext cx="12154354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1" name="Google Shape;311;p32"/>
          <p:cNvCxnSpPr/>
          <p:nvPr/>
        </p:nvCxnSpPr>
        <p:spPr>
          <a:xfrm>
            <a:off x="16135" y="4199697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2" name="Google Shape;312;p32"/>
          <p:cNvCxnSpPr/>
          <p:nvPr/>
        </p:nvCxnSpPr>
        <p:spPr>
          <a:xfrm>
            <a:off x="16135" y="4931217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3" name="Google Shape;313;p32"/>
          <p:cNvCxnSpPr/>
          <p:nvPr/>
        </p:nvCxnSpPr>
        <p:spPr>
          <a:xfrm>
            <a:off x="0" y="5662737"/>
            <a:ext cx="12190413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4" name="Google Shape;314;p32"/>
          <p:cNvCxnSpPr/>
          <p:nvPr/>
        </p:nvCxnSpPr>
        <p:spPr>
          <a:xfrm>
            <a:off x="0" y="6383500"/>
            <a:ext cx="12190413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15" name="Google Shape;315;p32"/>
          <p:cNvSpPr txBox="1"/>
          <p:nvPr/>
        </p:nvSpPr>
        <p:spPr>
          <a:xfrm>
            <a:off x="800" y="450"/>
            <a:ext cx="42630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ENGLISH Words </a:t>
            </a:r>
            <a:endParaRPr sz="36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16" name="Google Shape;316;p32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317" name="Google Shape;317;p32"/>
          <p:cNvSpPr txBox="1"/>
          <p:nvPr/>
        </p:nvSpPr>
        <p:spPr>
          <a:xfrm>
            <a:off x="3887275" y="127175"/>
            <a:ext cx="33894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タイトル〈　　　　　　　　　　　〉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318" name="Google Shape;318;p32"/>
          <p:cNvSpPr txBox="1"/>
          <p:nvPr/>
        </p:nvSpPr>
        <p:spPr>
          <a:xfrm>
            <a:off x="16125" y="12829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" name="Google Shape;319;p32"/>
          <p:cNvSpPr txBox="1"/>
          <p:nvPr/>
        </p:nvSpPr>
        <p:spPr>
          <a:xfrm>
            <a:off x="2047425" y="13026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32"/>
          <p:cNvSpPr txBox="1"/>
          <p:nvPr/>
        </p:nvSpPr>
        <p:spPr>
          <a:xfrm>
            <a:off x="-18350" y="20002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1" name="Google Shape;321;p32"/>
          <p:cNvSpPr txBox="1"/>
          <p:nvPr/>
        </p:nvSpPr>
        <p:spPr>
          <a:xfrm>
            <a:off x="2012950" y="20199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2" name="Google Shape;322;p32"/>
          <p:cNvSpPr txBox="1"/>
          <p:nvPr/>
        </p:nvSpPr>
        <p:spPr>
          <a:xfrm>
            <a:off x="-18350" y="270733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3" name="Google Shape;323;p32"/>
          <p:cNvSpPr txBox="1"/>
          <p:nvPr/>
        </p:nvSpPr>
        <p:spPr>
          <a:xfrm>
            <a:off x="2012950" y="272703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Google Shape;324;p32"/>
          <p:cNvSpPr txBox="1"/>
          <p:nvPr/>
        </p:nvSpPr>
        <p:spPr>
          <a:xfrm>
            <a:off x="-18350" y="346608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p32"/>
          <p:cNvSpPr txBox="1"/>
          <p:nvPr/>
        </p:nvSpPr>
        <p:spPr>
          <a:xfrm>
            <a:off x="2012950" y="348578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p32"/>
          <p:cNvSpPr txBox="1"/>
          <p:nvPr/>
        </p:nvSpPr>
        <p:spPr>
          <a:xfrm>
            <a:off x="-18350" y="4197600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7" name="Google Shape;327;p32"/>
          <p:cNvSpPr txBox="1"/>
          <p:nvPr/>
        </p:nvSpPr>
        <p:spPr>
          <a:xfrm>
            <a:off x="2012950" y="4217300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p32"/>
          <p:cNvSpPr txBox="1"/>
          <p:nvPr/>
        </p:nvSpPr>
        <p:spPr>
          <a:xfrm>
            <a:off x="-18350" y="49461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9" name="Google Shape;329;p32"/>
          <p:cNvSpPr txBox="1"/>
          <p:nvPr/>
        </p:nvSpPr>
        <p:spPr>
          <a:xfrm>
            <a:off x="2012950" y="49658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0" name="Google Shape;330;p32"/>
          <p:cNvSpPr txBox="1"/>
          <p:nvPr/>
        </p:nvSpPr>
        <p:spPr>
          <a:xfrm>
            <a:off x="-18350" y="566483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1" name="Google Shape;331;p32"/>
          <p:cNvSpPr txBox="1"/>
          <p:nvPr/>
        </p:nvSpPr>
        <p:spPr>
          <a:xfrm>
            <a:off x="2012950" y="568453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2" name="Google Shape;332;p32"/>
          <p:cNvSpPr txBox="1"/>
          <p:nvPr/>
        </p:nvSpPr>
        <p:spPr>
          <a:xfrm>
            <a:off x="4113250" y="1285875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3" name="Google Shape;333;p32"/>
          <p:cNvSpPr txBox="1"/>
          <p:nvPr/>
        </p:nvSpPr>
        <p:spPr>
          <a:xfrm>
            <a:off x="4113250" y="2001725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Google Shape;334;p32"/>
          <p:cNvSpPr txBox="1"/>
          <p:nvPr/>
        </p:nvSpPr>
        <p:spPr>
          <a:xfrm>
            <a:off x="4105850" y="2717913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5" name="Google Shape;335;p32"/>
          <p:cNvSpPr txBox="1"/>
          <p:nvPr/>
        </p:nvSpPr>
        <p:spPr>
          <a:xfrm>
            <a:off x="4105850" y="345880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6" name="Google Shape;336;p32"/>
          <p:cNvSpPr txBox="1"/>
          <p:nvPr/>
        </p:nvSpPr>
        <p:spPr>
          <a:xfrm>
            <a:off x="4113250" y="418250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Google Shape;337;p32"/>
          <p:cNvSpPr txBox="1"/>
          <p:nvPr/>
        </p:nvSpPr>
        <p:spPr>
          <a:xfrm>
            <a:off x="4113250" y="489835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8" name="Google Shape;338;p32"/>
          <p:cNvSpPr txBox="1"/>
          <p:nvPr/>
        </p:nvSpPr>
        <p:spPr>
          <a:xfrm>
            <a:off x="4105850" y="5614538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574293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3" name="Google Shape;303;p32"/>
          <p:cNvCxnSpPr/>
          <p:nvPr/>
        </p:nvCxnSpPr>
        <p:spPr>
          <a:xfrm>
            <a:off x="2047453" y="1302883"/>
            <a:ext cx="0" cy="5570305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4" name="Google Shape;304;p32"/>
          <p:cNvCxnSpPr/>
          <p:nvPr/>
        </p:nvCxnSpPr>
        <p:spPr>
          <a:xfrm>
            <a:off x="16135" y="2004240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5" name="Google Shape;305;p32"/>
          <p:cNvCxnSpPr/>
          <p:nvPr/>
        </p:nvCxnSpPr>
        <p:spPr>
          <a:xfrm>
            <a:off x="0" y="556175"/>
            <a:ext cx="12190413" cy="0"/>
          </a:xfrm>
          <a:prstGeom prst="straightConnector1">
            <a:avLst/>
          </a:prstGeom>
          <a:noFill/>
          <a:ln w="57150" cap="flat" cmpd="sng">
            <a:solidFill>
              <a:srgbClr val="4472C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6" name="Google Shape;306;p32"/>
          <p:cNvCxnSpPr/>
          <p:nvPr/>
        </p:nvCxnSpPr>
        <p:spPr>
          <a:xfrm>
            <a:off x="4147660" y="1302883"/>
            <a:ext cx="0" cy="5555117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ot"/>
            <a:miter lim="800000"/>
            <a:headEnd type="none" w="sm" len="sm"/>
            <a:tailEnd type="none" w="sm" len="sm"/>
          </a:ln>
        </p:spPr>
      </p:cxnSp>
      <p:cxnSp>
        <p:nvCxnSpPr>
          <p:cNvPr id="307" name="Google Shape;307;p32"/>
          <p:cNvCxnSpPr/>
          <p:nvPr/>
        </p:nvCxnSpPr>
        <p:spPr>
          <a:xfrm>
            <a:off x="37646" y="1282974"/>
            <a:ext cx="121662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08" name="Google Shape;308;p32"/>
          <p:cNvSpPr txBox="1"/>
          <p:nvPr/>
        </p:nvSpPr>
        <p:spPr>
          <a:xfrm>
            <a:off x="602421" y="787683"/>
            <a:ext cx="10189085" cy="4925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英語　　　　　　　  　日本語　　　　　　　                                                   英語は</a:t>
            </a:r>
            <a:r>
              <a:rPr lang="ja-JP" altLang="en-US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タイプして</a:t>
            </a: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おぼえよう！</a:t>
            </a:r>
            <a:endParaRPr dirty="0"/>
          </a:p>
        </p:txBody>
      </p:sp>
      <p:cxnSp>
        <p:nvCxnSpPr>
          <p:cNvPr id="309" name="Google Shape;309;p32"/>
          <p:cNvCxnSpPr/>
          <p:nvPr/>
        </p:nvCxnSpPr>
        <p:spPr>
          <a:xfrm>
            <a:off x="53781" y="3434111"/>
            <a:ext cx="1213821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0" name="Google Shape;310;p32"/>
          <p:cNvCxnSpPr/>
          <p:nvPr/>
        </p:nvCxnSpPr>
        <p:spPr>
          <a:xfrm>
            <a:off x="37646" y="2717566"/>
            <a:ext cx="12154354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1" name="Google Shape;311;p32"/>
          <p:cNvCxnSpPr/>
          <p:nvPr/>
        </p:nvCxnSpPr>
        <p:spPr>
          <a:xfrm>
            <a:off x="16135" y="4199697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2" name="Google Shape;312;p32"/>
          <p:cNvCxnSpPr/>
          <p:nvPr/>
        </p:nvCxnSpPr>
        <p:spPr>
          <a:xfrm>
            <a:off x="16135" y="4931217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3" name="Google Shape;313;p32"/>
          <p:cNvCxnSpPr/>
          <p:nvPr/>
        </p:nvCxnSpPr>
        <p:spPr>
          <a:xfrm>
            <a:off x="0" y="5662737"/>
            <a:ext cx="12190413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4" name="Google Shape;314;p32"/>
          <p:cNvCxnSpPr/>
          <p:nvPr/>
        </p:nvCxnSpPr>
        <p:spPr>
          <a:xfrm>
            <a:off x="0" y="6383500"/>
            <a:ext cx="12190413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15" name="Google Shape;315;p32"/>
          <p:cNvSpPr txBox="1"/>
          <p:nvPr/>
        </p:nvSpPr>
        <p:spPr>
          <a:xfrm>
            <a:off x="800" y="450"/>
            <a:ext cx="42630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ENGLISH Words </a:t>
            </a:r>
            <a:endParaRPr sz="36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16" name="Google Shape;316;p32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317" name="Google Shape;317;p32"/>
          <p:cNvSpPr txBox="1"/>
          <p:nvPr/>
        </p:nvSpPr>
        <p:spPr>
          <a:xfrm>
            <a:off x="3887275" y="127175"/>
            <a:ext cx="33894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タイトル〈　　　　　　　　　　　〉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318" name="Google Shape;318;p32"/>
          <p:cNvSpPr txBox="1"/>
          <p:nvPr/>
        </p:nvSpPr>
        <p:spPr>
          <a:xfrm>
            <a:off x="16125" y="12829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" name="Google Shape;319;p32"/>
          <p:cNvSpPr txBox="1"/>
          <p:nvPr/>
        </p:nvSpPr>
        <p:spPr>
          <a:xfrm>
            <a:off x="2047425" y="13026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32"/>
          <p:cNvSpPr txBox="1"/>
          <p:nvPr/>
        </p:nvSpPr>
        <p:spPr>
          <a:xfrm>
            <a:off x="-18350" y="20002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1" name="Google Shape;321;p32"/>
          <p:cNvSpPr txBox="1"/>
          <p:nvPr/>
        </p:nvSpPr>
        <p:spPr>
          <a:xfrm>
            <a:off x="2012950" y="20199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2" name="Google Shape;322;p32"/>
          <p:cNvSpPr txBox="1"/>
          <p:nvPr/>
        </p:nvSpPr>
        <p:spPr>
          <a:xfrm>
            <a:off x="-18350" y="270733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3" name="Google Shape;323;p32"/>
          <p:cNvSpPr txBox="1"/>
          <p:nvPr/>
        </p:nvSpPr>
        <p:spPr>
          <a:xfrm>
            <a:off x="2012950" y="272703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Google Shape;324;p32"/>
          <p:cNvSpPr txBox="1"/>
          <p:nvPr/>
        </p:nvSpPr>
        <p:spPr>
          <a:xfrm>
            <a:off x="-18350" y="346608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p32"/>
          <p:cNvSpPr txBox="1"/>
          <p:nvPr/>
        </p:nvSpPr>
        <p:spPr>
          <a:xfrm>
            <a:off x="2012950" y="348578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p32"/>
          <p:cNvSpPr txBox="1"/>
          <p:nvPr/>
        </p:nvSpPr>
        <p:spPr>
          <a:xfrm>
            <a:off x="-18350" y="4197600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7" name="Google Shape;327;p32"/>
          <p:cNvSpPr txBox="1"/>
          <p:nvPr/>
        </p:nvSpPr>
        <p:spPr>
          <a:xfrm>
            <a:off x="2012950" y="4217300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p32"/>
          <p:cNvSpPr txBox="1"/>
          <p:nvPr/>
        </p:nvSpPr>
        <p:spPr>
          <a:xfrm>
            <a:off x="-18350" y="49461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9" name="Google Shape;329;p32"/>
          <p:cNvSpPr txBox="1"/>
          <p:nvPr/>
        </p:nvSpPr>
        <p:spPr>
          <a:xfrm>
            <a:off x="2012950" y="49658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0" name="Google Shape;330;p32"/>
          <p:cNvSpPr txBox="1"/>
          <p:nvPr/>
        </p:nvSpPr>
        <p:spPr>
          <a:xfrm>
            <a:off x="-18350" y="566483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1" name="Google Shape;331;p32"/>
          <p:cNvSpPr txBox="1"/>
          <p:nvPr/>
        </p:nvSpPr>
        <p:spPr>
          <a:xfrm>
            <a:off x="2012950" y="568453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2" name="Google Shape;332;p32"/>
          <p:cNvSpPr txBox="1"/>
          <p:nvPr/>
        </p:nvSpPr>
        <p:spPr>
          <a:xfrm>
            <a:off x="4113250" y="1285875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3" name="Google Shape;333;p32"/>
          <p:cNvSpPr txBox="1"/>
          <p:nvPr/>
        </p:nvSpPr>
        <p:spPr>
          <a:xfrm>
            <a:off x="4113250" y="2001725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Google Shape;334;p32"/>
          <p:cNvSpPr txBox="1"/>
          <p:nvPr/>
        </p:nvSpPr>
        <p:spPr>
          <a:xfrm>
            <a:off x="4105850" y="2717913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5" name="Google Shape;335;p32"/>
          <p:cNvSpPr txBox="1"/>
          <p:nvPr/>
        </p:nvSpPr>
        <p:spPr>
          <a:xfrm>
            <a:off x="4105850" y="345880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6" name="Google Shape;336;p32"/>
          <p:cNvSpPr txBox="1"/>
          <p:nvPr/>
        </p:nvSpPr>
        <p:spPr>
          <a:xfrm>
            <a:off x="4113250" y="418250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Google Shape;337;p32"/>
          <p:cNvSpPr txBox="1"/>
          <p:nvPr/>
        </p:nvSpPr>
        <p:spPr>
          <a:xfrm>
            <a:off x="4113250" y="489835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8" name="Google Shape;338;p32"/>
          <p:cNvSpPr txBox="1"/>
          <p:nvPr/>
        </p:nvSpPr>
        <p:spPr>
          <a:xfrm>
            <a:off x="4105850" y="5614538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557371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3" name="Google Shape;303;p32"/>
          <p:cNvCxnSpPr/>
          <p:nvPr/>
        </p:nvCxnSpPr>
        <p:spPr>
          <a:xfrm>
            <a:off x="2047453" y="1302883"/>
            <a:ext cx="0" cy="5570305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4" name="Google Shape;304;p32"/>
          <p:cNvCxnSpPr/>
          <p:nvPr/>
        </p:nvCxnSpPr>
        <p:spPr>
          <a:xfrm>
            <a:off x="16135" y="2004240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5" name="Google Shape;305;p32"/>
          <p:cNvCxnSpPr/>
          <p:nvPr/>
        </p:nvCxnSpPr>
        <p:spPr>
          <a:xfrm>
            <a:off x="0" y="556175"/>
            <a:ext cx="12190413" cy="0"/>
          </a:xfrm>
          <a:prstGeom prst="straightConnector1">
            <a:avLst/>
          </a:prstGeom>
          <a:noFill/>
          <a:ln w="57150" cap="flat" cmpd="sng">
            <a:solidFill>
              <a:srgbClr val="4472C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6" name="Google Shape;306;p32"/>
          <p:cNvCxnSpPr/>
          <p:nvPr/>
        </p:nvCxnSpPr>
        <p:spPr>
          <a:xfrm>
            <a:off x="4147660" y="1302883"/>
            <a:ext cx="0" cy="5555117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ot"/>
            <a:miter lim="800000"/>
            <a:headEnd type="none" w="sm" len="sm"/>
            <a:tailEnd type="none" w="sm" len="sm"/>
          </a:ln>
        </p:spPr>
      </p:cxnSp>
      <p:cxnSp>
        <p:nvCxnSpPr>
          <p:cNvPr id="307" name="Google Shape;307;p32"/>
          <p:cNvCxnSpPr/>
          <p:nvPr/>
        </p:nvCxnSpPr>
        <p:spPr>
          <a:xfrm>
            <a:off x="37646" y="1282974"/>
            <a:ext cx="121662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08" name="Google Shape;308;p32"/>
          <p:cNvSpPr txBox="1"/>
          <p:nvPr/>
        </p:nvSpPr>
        <p:spPr>
          <a:xfrm>
            <a:off x="602421" y="787683"/>
            <a:ext cx="10189085" cy="4925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英語　　　　　　　  　日本語　　　　　　　                                                   英語は</a:t>
            </a:r>
            <a:r>
              <a:rPr lang="ja-JP" altLang="en-US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タイプして</a:t>
            </a: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おぼえよう！</a:t>
            </a:r>
            <a:endParaRPr dirty="0"/>
          </a:p>
        </p:txBody>
      </p:sp>
      <p:cxnSp>
        <p:nvCxnSpPr>
          <p:cNvPr id="309" name="Google Shape;309;p32"/>
          <p:cNvCxnSpPr/>
          <p:nvPr/>
        </p:nvCxnSpPr>
        <p:spPr>
          <a:xfrm>
            <a:off x="53781" y="3434111"/>
            <a:ext cx="1213821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0" name="Google Shape;310;p32"/>
          <p:cNvCxnSpPr/>
          <p:nvPr/>
        </p:nvCxnSpPr>
        <p:spPr>
          <a:xfrm>
            <a:off x="37646" y="2717566"/>
            <a:ext cx="12154354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1" name="Google Shape;311;p32"/>
          <p:cNvCxnSpPr/>
          <p:nvPr/>
        </p:nvCxnSpPr>
        <p:spPr>
          <a:xfrm>
            <a:off x="16135" y="4199697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2" name="Google Shape;312;p32"/>
          <p:cNvCxnSpPr/>
          <p:nvPr/>
        </p:nvCxnSpPr>
        <p:spPr>
          <a:xfrm>
            <a:off x="16135" y="4931217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3" name="Google Shape;313;p32"/>
          <p:cNvCxnSpPr/>
          <p:nvPr/>
        </p:nvCxnSpPr>
        <p:spPr>
          <a:xfrm>
            <a:off x="0" y="5662737"/>
            <a:ext cx="12190413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4" name="Google Shape;314;p32"/>
          <p:cNvCxnSpPr/>
          <p:nvPr/>
        </p:nvCxnSpPr>
        <p:spPr>
          <a:xfrm>
            <a:off x="0" y="6383500"/>
            <a:ext cx="12190413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15" name="Google Shape;315;p32"/>
          <p:cNvSpPr txBox="1"/>
          <p:nvPr/>
        </p:nvSpPr>
        <p:spPr>
          <a:xfrm>
            <a:off x="800" y="450"/>
            <a:ext cx="42630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ENGLISH Words </a:t>
            </a:r>
            <a:endParaRPr sz="36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16" name="Google Shape;316;p32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317" name="Google Shape;317;p32"/>
          <p:cNvSpPr txBox="1"/>
          <p:nvPr/>
        </p:nvSpPr>
        <p:spPr>
          <a:xfrm>
            <a:off x="3887275" y="127175"/>
            <a:ext cx="33894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タイトル〈　　　　　　　　　　　〉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318" name="Google Shape;318;p32"/>
          <p:cNvSpPr txBox="1"/>
          <p:nvPr/>
        </p:nvSpPr>
        <p:spPr>
          <a:xfrm>
            <a:off x="16125" y="12829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" name="Google Shape;319;p32"/>
          <p:cNvSpPr txBox="1"/>
          <p:nvPr/>
        </p:nvSpPr>
        <p:spPr>
          <a:xfrm>
            <a:off x="2047425" y="13026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32"/>
          <p:cNvSpPr txBox="1"/>
          <p:nvPr/>
        </p:nvSpPr>
        <p:spPr>
          <a:xfrm>
            <a:off x="-18350" y="20002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1" name="Google Shape;321;p32"/>
          <p:cNvSpPr txBox="1"/>
          <p:nvPr/>
        </p:nvSpPr>
        <p:spPr>
          <a:xfrm>
            <a:off x="2012950" y="20199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2" name="Google Shape;322;p32"/>
          <p:cNvSpPr txBox="1"/>
          <p:nvPr/>
        </p:nvSpPr>
        <p:spPr>
          <a:xfrm>
            <a:off x="-18350" y="270733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3" name="Google Shape;323;p32"/>
          <p:cNvSpPr txBox="1"/>
          <p:nvPr/>
        </p:nvSpPr>
        <p:spPr>
          <a:xfrm>
            <a:off x="2012950" y="272703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Google Shape;324;p32"/>
          <p:cNvSpPr txBox="1"/>
          <p:nvPr/>
        </p:nvSpPr>
        <p:spPr>
          <a:xfrm>
            <a:off x="-18350" y="346608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p32"/>
          <p:cNvSpPr txBox="1"/>
          <p:nvPr/>
        </p:nvSpPr>
        <p:spPr>
          <a:xfrm>
            <a:off x="2012950" y="348578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p32"/>
          <p:cNvSpPr txBox="1"/>
          <p:nvPr/>
        </p:nvSpPr>
        <p:spPr>
          <a:xfrm>
            <a:off x="-18350" y="4197600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7" name="Google Shape;327;p32"/>
          <p:cNvSpPr txBox="1"/>
          <p:nvPr/>
        </p:nvSpPr>
        <p:spPr>
          <a:xfrm>
            <a:off x="2012950" y="4217300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p32"/>
          <p:cNvSpPr txBox="1"/>
          <p:nvPr/>
        </p:nvSpPr>
        <p:spPr>
          <a:xfrm>
            <a:off x="-18350" y="49461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9" name="Google Shape;329;p32"/>
          <p:cNvSpPr txBox="1"/>
          <p:nvPr/>
        </p:nvSpPr>
        <p:spPr>
          <a:xfrm>
            <a:off x="2012950" y="49658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0" name="Google Shape;330;p32"/>
          <p:cNvSpPr txBox="1"/>
          <p:nvPr/>
        </p:nvSpPr>
        <p:spPr>
          <a:xfrm>
            <a:off x="-18350" y="566483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1" name="Google Shape;331;p32"/>
          <p:cNvSpPr txBox="1"/>
          <p:nvPr/>
        </p:nvSpPr>
        <p:spPr>
          <a:xfrm>
            <a:off x="2012950" y="568453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2" name="Google Shape;332;p32"/>
          <p:cNvSpPr txBox="1"/>
          <p:nvPr/>
        </p:nvSpPr>
        <p:spPr>
          <a:xfrm>
            <a:off x="4113250" y="1285875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3" name="Google Shape;333;p32"/>
          <p:cNvSpPr txBox="1"/>
          <p:nvPr/>
        </p:nvSpPr>
        <p:spPr>
          <a:xfrm>
            <a:off x="4113250" y="2001725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Google Shape;334;p32"/>
          <p:cNvSpPr txBox="1"/>
          <p:nvPr/>
        </p:nvSpPr>
        <p:spPr>
          <a:xfrm>
            <a:off x="4105850" y="2717913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5" name="Google Shape;335;p32"/>
          <p:cNvSpPr txBox="1"/>
          <p:nvPr/>
        </p:nvSpPr>
        <p:spPr>
          <a:xfrm>
            <a:off x="4105850" y="345880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6" name="Google Shape;336;p32"/>
          <p:cNvSpPr txBox="1"/>
          <p:nvPr/>
        </p:nvSpPr>
        <p:spPr>
          <a:xfrm>
            <a:off x="4113250" y="418250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Google Shape;337;p32"/>
          <p:cNvSpPr txBox="1"/>
          <p:nvPr/>
        </p:nvSpPr>
        <p:spPr>
          <a:xfrm>
            <a:off x="4113250" y="489835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8" name="Google Shape;338;p32"/>
          <p:cNvSpPr txBox="1"/>
          <p:nvPr/>
        </p:nvSpPr>
        <p:spPr>
          <a:xfrm>
            <a:off x="4105850" y="5614538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716960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3" name="Google Shape;303;p32"/>
          <p:cNvCxnSpPr/>
          <p:nvPr/>
        </p:nvCxnSpPr>
        <p:spPr>
          <a:xfrm>
            <a:off x="2047453" y="1302883"/>
            <a:ext cx="0" cy="5570305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4" name="Google Shape;304;p32"/>
          <p:cNvCxnSpPr/>
          <p:nvPr/>
        </p:nvCxnSpPr>
        <p:spPr>
          <a:xfrm>
            <a:off x="16135" y="2004240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5" name="Google Shape;305;p32"/>
          <p:cNvCxnSpPr/>
          <p:nvPr/>
        </p:nvCxnSpPr>
        <p:spPr>
          <a:xfrm>
            <a:off x="0" y="556175"/>
            <a:ext cx="12190413" cy="0"/>
          </a:xfrm>
          <a:prstGeom prst="straightConnector1">
            <a:avLst/>
          </a:prstGeom>
          <a:noFill/>
          <a:ln w="57150" cap="flat" cmpd="sng">
            <a:solidFill>
              <a:srgbClr val="4472C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6" name="Google Shape;306;p32"/>
          <p:cNvCxnSpPr/>
          <p:nvPr/>
        </p:nvCxnSpPr>
        <p:spPr>
          <a:xfrm>
            <a:off x="4147660" y="1302883"/>
            <a:ext cx="0" cy="5555117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ot"/>
            <a:miter lim="800000"/>
            <a:headEnd type="none" w="sm" len="sm"/>
            <a:tailEnd type="none" w="sm" len="sm"/>
          </a:ln>
        </p:spPr>
      </p:cxnSp>
      <p:cxnSp>
        <p:nvCxnSpPr>
          <p:cNvPr id="307" name="Google Shape;307;p32"/>
          <p:cNvCxnSpPr/>
          <p:nvPr/>
        </p:nvCxnSpPr>
        <p:spPr>
          <a:xfrm>
            <a:off x="37646" y="1282974"/>
            <a:ext cx="121662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08" name="Google Shape;308;p32"/>
          <p:cNvSpPr txBox="1"/>
          <p:nvPr/>
        </p:nvSpPr>
        <p:spPr>
          <a:xfrm>
            <a:off x="602421" y="787683"/>
            <a:ext cx="10189085" cy="4925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英語　　　　　　　  　日本語　　　　　　　                                                   英語は</a:t>
            </a:r>
            <a:r>
              <a:rPr lang="ja-JP" altLang="en-US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タイプして</a:t>
            </a: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おぼえよう！</a:t>
            </a:r>
            <a:endParaRPr dirty="0"/>
          </a:p>
        </p:txBody>
      </p:sp>
      <p:cxnSp>
        <p:nvCxnSpPr>
          <p:cNvPr id="309" name="Google Shape;309;p32"/>
          <p:cNvCxnSpPr/>
          <p:nvPr/>
        </p:nvCxnSpPr>
        <p:spPr>
          <a:xfrm>
            <a:off x="53781" y="3434111"/>
            <a:ext cx="1213821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0" name="Google Shape;310;p32"/>
          <p:cNvCxnSpPr/>
          <p:nvPr/>
        </p:nvCxnSpPr>
        <p:spPr>
          <a:xfrm>
            <a:off x="37646" y="2717566"/>
            <a:ext cx="12154354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1" name="Google Shape;311;p32"/>
          <p:cNvCxnSpPr/>
          <p:nvPr/>
        </p:nvCxnSpPr>
        <p:spPr>
          <a:xfrm>
            <a:off x="16135" y="4199697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2" name="Google Shape;312;p32"/>
          <p:cNvCxnSpPr/>
          <p:nvPr/>
        </p:nvCxnSpPr>
        <p:spPr>
          <a:xfrm>
            <a:off x="16135" y="4931217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3" name="Google Shape;313;p32"/>
          <p:cNvCxnSpPr/>
          <p:nvPr/>
        </p:nvCxnSpPr>
        <p:spPr>
          <a:xfrm>
            <a:off x="0" y="5662737"/>
            <a:ext cx="12190413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4" name="Google Shape;314;p32"/>
          <p:cNvCxnSpPr/>
          <p:nvPr/>
        </p:nvCxnSpPr>
        <p:spPr>
          <a:xfrm>
            <a:off x="0" y="6383500"/>
            <a:ext cx="12190413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15" name="Google Shape;315;p32"/>
          <p:cNvSpPr txBox="1"/>
          <p:nvPr/>
        </p:nvSpPr>
        <p:spPr>
          <a:xfrm>
            <a:off x="800" y="450"/>
            <a:ext cx="42630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ENGLISH Words </a:t>
            </a:r>
            <a:endParaRPr sz="36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16" name="Google Shape;316;p32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317" name="Google Shape;317;p32"/>
          <p:cNvSpPr txBox="1"/>
          <p:nvPr/>
        </p:nvSpPr>
        <p:spPr>
          <a:xfrm>
            <a:off x="3887275" y="127175"/>
            <a:ext cx="33894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タイトル〈　　　　　　　　　　　〉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318" name="Google Shape;318;p32"/>
          <p:cNvSpPr txBox="1"/>
          <p:nvPr/>
        </p:nvSpPr>
        <p:spPr>
          <a:xfrm>
            <a:off x="16125" y="12829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" name="Google Shape;319;p32"/>
          <p:cNvSpPr txBox="1"/>
          <p:nvPr/>
        </p:nvSpPr>
        <p:spPr>
          <a:xfrm>
            <a:off x="2047425" y="13026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32"/>
          <p:cNvSpPr txBox="1"/>
          <p:nvPr/>
        </p:nvSpPr>
        <p:spPr>
          <a:xfrm>
            <a:off x="-18350" y="20002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1" name="Google Shape;321;p32"/>
          <p:cNvSpPr txBox="1"/>
          <p:nvPr/>
        </p:nvSpPr>
        <p:spPr>
          <a:xfrm>
            <a:off x="2012950" y="20199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2" name="Google Shape;322;p32"/>
          <p:cNvSpPr txBox="1"/>
          <p:nvPr/>
        </p:nvSpPr>
        <p:spPr>
          <a:xfrm>
            <a:off x="-18350" y="270733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3" name="Google Shape;323;p32"/>
          <p:cNvSpPr txBox="1"/>
          <p:nvPr/>
        </p:nvSpPr>
        <p:spPr>
          <a:xfrm>
            <a:off x="2012950" y="272703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Google Shape;324;p32"/>
          <p:cNvSpPr txBox="1"/>
          <p:nvPr/>
        </p:nvSpPr>
        <p:spPr>
          <a:xfrm>
            <a:off x="-18350" y="346608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p32"/>
          <p:cNvSpPr txBox="1"/>
          <p:nvPr/>
        </p:nvSpPr>
        <p:spPr>
          <a:xfrm>
            <a:off x="2012950" y="348578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p32"/>
          <p:cNvSpPr txBox="1"/>
          <p:nvPr/>
        </p:nvSpPr>
        <p:spPr>
          <a:xfrm>
            <a:off x="-18350" y="4197600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7" name="Google Shape;327;p32"/>
          <p:cNvSpPr txBox="1"/>
          <p:nvPr/>
        </p:nvSpPr>
        <p:spPr>
          <a:xfrm>
            <a:off x="2012950" y="4217300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p32"/>
          <p:cNvSpPr txBox="1"/>
          <p:nvPr/>
        </p:nvSpPr>
        <p:spPr>
          <a:xfrm>
            <a:off x="-18350" y="49461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9" name="Google Shape;329;p32"/>
          <p:cNvSpPr txBox="1"/>
          <p:nvPr/>
        </p:nvSpPr>
        <p:spPr>
          <a:xfrm>
            <a:off x="2012950" y="49658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0" name="Google Shape;330;p32"/>
          <p:cNvSpPr txBox="1"/>
          <p:nvPr/>
        </p:nvSpPr>
        <p:spPr>
          <a:xfrm>
            <a:off x="-18350" y="566483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1" name="Google Shape;331;p32"/>
          <p:cNvSpPr txBox="1"/>
          <p:nvPr/>
        </p:nvSpPr>
        <p:spPr>
          <a:xfrm>
            <a:off x="2012950" y="568453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2" name="Google Shape;332;p32"/>
          <p:cNvSpPr txBox="1"/>
          <p:nvPr/>
        </p:nvSpPr>
        <p:spPr>
          <a:xfrm>
            <a:off x="4113250" y="1285875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3" name="Google Shape;333;p32"/>
          <p:cNvSpPr txBox="1"/>
          <p:nvPr/>
        </p:nvSpPr>
        <p:spPr>
          <a:xfrm>
            <a:off x="4113250" y="2001725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Google Shape;334;p32"/>
          <p:cNvSpPr txBox="1"/>
          <p:nvPr/>
        </p:nvSpPr>
        <p:spPr>
          <a:xfrm>
            <a:off x="4105850" y="2717913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5" name="Google Shape;335;p32"/>
          <p:cNvSpPr txBox="1"/>
          <p:nvPr/>
        </p:nvSpPr>
        <p:spPr>
          <a:xfrm>
            <a:off x="4105850" y="345880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6" name="Google Shape;336;p32"/>
          <p:cNvSpPr txBox="1"/>
          <p:nvPr/>
        </p:nvSpPr>
        <p:spPr>
          <a:xfrm>
            <a:off x="4113250" y="418250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Google Shape;337;p32"/>
          <p:cNvSpPr txBox="1"/>
          <p:nvPr/>
        </p:nvSpPr>
        <p:spPr>
          <a:xfrm>
            <a:off x="4113250" y="489835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8" name="Google Shape;338;p32"/>
          <p:cNvSpPr txBox="1"/>
          <p:nvPr/>
        </p:nvSpPr>
        <p:spPr>
          <a:xfrm>
            <a:off x="4105850" y="5614538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066474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3" name="Google Shape;303;p32"/>
          <p:cNvCxnSpPr/>
          <p:nvPr/>
        </p:nvCxnSpPr>
        <p:spPr>
          <a:xfrm>
            <a:off x="2047453" y="1302883"/>
            <a:ext cx="0" cy="5570305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4" name="Google Shape;304;p32"/>
          <p:cNvCxnSpPr/>
          <p:nvPr/>
        </p:nvCxnSpPr>
        <p:spPr>
          <a:xfrm>
            <a:off x="16135" y="2004240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5" name="Google Shape;305;p32"/>
          <p:cNvCxnSpPr/>
          <p:nvPr/>
        </p:nvCxnSpPr>
        <p:spPr>
          <a:xfrm>
            <a:off x="0" y="556175"/>
            <a:ext cx="12190413" cy="0"/>
          </a:xfrm>
          <a:prstGeom prst="straightConnector1">
            <a:avLst/>
          </a:prstGeom>
          <a:noFill/>
          <a:ln w="57150" cap="flat" cmpd="sng">
            <a:solidFill>
              <a:srgbClr val="4472C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6" name="Google Shape;306;p32"/>
          <p:cNvCxnSpPr/>
          <p:nvPr/>
        </p:nvCxnSpPr>
        <p:spPr>
          <a:xfrm>
            <a:off x="4147660" y="1302883"/>
            <a:ext cx="0" cy="5555117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ot"/>
            <a:miter lim="800000"/>
            <a:headEnd type="none" w="sm" len="sm"/>
            <a:tailEnd type="none" w="sm" len="sm"/>
          </a:ln>
        </p:spPr>
      </p:cxnSp>
      <p:cxnSp>
        <p:nvCxnSpPr>
          <p:cNvPr id="307" name="Google Shape;307;p32"/>
          <p:cNvCxnSpPr/>
          <p:nvPr/>
        </p:nvCxnSpPr>
        <p:spPr>
          <a:xfrm>
            <a:off x="37646" y="1282974"/>
            <a:ext cx="121662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08" name="Google Shape;308;p32"/>
          <p:cNvSpPr txBox="1"/>
          <p:nvPr/>
        </p:nvSpPr>
        <p:spPr>
          <a:xfrm>
            <a:off x="602421" y="787683"/>
            <a:ext cx="10189085" cy="4925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英語　　　　　　　  　日本語　　　　　　　                                                   英語は</a:t>
            </a:r>
            <a:r>
              <a:rPr lang="ja-JP" altLang="en-US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タイプして</a:t>
            </a: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おぼえよう！</a:t>
            </a:r>
            <a:endParaRPr dirty="0"/>
          </a:p>
        </p:txBody>
      </p:sp>
      <p:cxnSp>
        <p:nvCxnSpPr>
          <p:cNvPr id="309" name="Google Shape;309;p32"/>
          <p:cNvCxnSpPr/>
          <p:nvPr/>
        </p:nvCxnSpPr>
        <p:spPr>
          <a:xfrm>
            <a:off x="53781" y="3434111"/>
            <a:ext cx="1213821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0" name="Google Shape;310;p32"/>
          <p:cNvCxnSpPr/>
          <p:nvPr/>
        </p:nvCxnSpPr>
        <p:spPr>
          <a:xfrm>
            <a:off x="37646" y="2717566"/>
            <a:ext cx="12154354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1" name="Google Shape;311;p32"/>
          <p:cNvCxnSpPr/>
          <p:nvPr/>
        </p:nvCxnSpPr>
        <p:spPr>
          <a:xfrm>
            <a:off x="16135" y="4199697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2" name="Google Shape;312;p32"/>
          <p:cNvCxnSpPr/>
          <p:nvPr/>
        </p:nvCxnSpPr>
        <p:spPr>
          <a:xfrm>
            <a:off x="16135" y="4931217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3" name="Google Shape;313;p32"/>
          <p:cNvCxnSpPr/>
          <p:nvPr/>
        </p:nvCxnSpPr>
        <p:spPr>
          <a:xfrm>
            <a:off x="0" y="5662737"/>
            <a:ext cx="12190413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4" name="Google Shape;314;p32"/>
          <p:cNvCxnSpPr/>
          <p:nvPr/>
        </p:nvCxnSpPr>
        <p:spPr>
          <a:xfrm>
            <a:off x="0" y="6383500"/>
            <a:ext cx="12190413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15" name="Google Shape;315;p32"/>
          <p:cNvSpPr txBox="1"/>
          <p:nvPr/>
        </p:nvSpPr>
        <p:spPr>
          <a:xfrm>
            <a:off x="800" y="450"/>
            <a:ext cx="42630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ENGLISH Words </a:t>
            </a:r>
            <a:endParaRPr sz="36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16" name="Google Shape;316;p32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317" name="Google Shape;317;p32"/>
          <p:cNvSpPr txBox="1"/>
          <p:nvPr/>
        </p:nvSpPr>
        <p:spPr>
          <a:xfrm>
            <a:off x="3887275" y="127175"/>
            <a:ext cx="33894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タイトル〈　　　　　　　　　　　〉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318" name="Google Shape;318;p32"/>
          <p:cNvSpPr txBox="1"/>
          <p:nvPr/>
        </p:nvSpPr>
        <p:spPr>
          <a:xfrm>
            <a:off x="16125" y="12829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" name="Google Shape;319;p32"/>
          <p:cNvSpPr txBox="1"/>
          <p:nvPr/>
        </p:nvSpPr>
        <p:spPr>
          <a:xfrm>
            <a:off x="2047425" y="13026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32"/>
          <p:cNvSpPr txBox="1"/>
          <p:nvPr/>
        </p:nvSpPr>
        <p:spPr>
          <a:xfrm>
            <a:off x="-18350" y="20002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1" name="Google Shape;321;p32"/>
          <p:cNvSpPr txBox="1"/>
          <p:nvPr/>
        </p:nvSpPr>
        <p:spPr>
          <a:xfrm>
            <a:off x="2012950" y="20199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2" name="Google Shape;322;p32"/>
          <p:cNvSpPr txBox="1"/>
          <p:nvPr/>
        </p:nvSpPr>
        <p:spPr>
          <a:xfrm>
            <a:off x="-18350" y="270733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3" name="Google Shape;323;p32"/>
          <p:cNvSpPr txBox="1"/>
          <p:nvPr/>
        </p:nvSpPr>
        <p:spPr>
          <a:xfrm>
            <a:off x="2012950" y="272703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Google Shape;324;p32"/>
          <p:cNvSpPr txBox="1"/>
          <p:nvPr/>
        </p:nvSpPr>
        <p:spPr>
          <a:xfrm>
            <a:off x="-18350" y="346608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p32"/>
          <p:cNvSpPr txBox="1"/>
          <p:nvPr/>
        </p:nvSpPr>
        <p:spPr>
          <a:xfrm>
            <a:off x="2012950" y="348578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p32"/>
          <p:cNvSpPr txBox="1"/>
          <p:nvPr/>
        </p:nvSpPr>
        <p:spPr>
          <a:xfrm>
            <a:off x="-18350" y="4197600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7" name="Google Shape;327;p32"/>
          <p:cNvSpPr txBox="1"/>
          <p:nvPr/>
        </p:nvSpPr>
        <p:spPr>
          <a:xfrm>
            <a:off x="2012950" y="4217300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p32"/>
          <p:cNvSpPr txBox="1"/>
          <p:nvPr/>
        </p:nvSpPr>
        <p:spPr>
          <a:xfrm>
            <a:off x="-18350" y="49461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9" name="Google Shape;329;p32"/>
          <p:cNvSpPr txBox="1"/>
          <p:nvPr/>
        </p:nvSpPr>
        <p:spPr>
          <a:xfrm>
            <a:off x="2012950" y="49658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0" name="Google Shape;330;p32"/>
          <p:cNvSpPr txBox="1"/>
          <p:nvPr/>
        </p:nvSpPr>
        <p:spPr>
          <a:xfrm>
            <a:off x="-18350" y="566483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1" name="Google Shape;331;p32"/>
          <p:cNvSpPr txBox="1"/>
          <p:nvPr/>
        </p:nvSpPr>
        <p:spPr>
          <a:xfrm>
            <a:off x="2012950" y="568453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2" name="Google Shape;332;p32"/>
          <p:cNvSpPr txBox="1"/>
          <p:nvPr/>
        </p:nvSpPr>
        <p:spPr>
          <a:xfrm>
            <a:off x="4113250" y="1285875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3" name="Google Shape;333;p32"/>
          <p:cNvSpPr txBox="1"/>
          <p:nvPr/>
        </p:nvSpPr>
        <p:spPr>
          <a:xfrm>
            <a:off x="4113250" y="2001725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Google Shape;334;p32"/>
          <p:cNvSpPr txBox="1"/>
          <p:nvPr/>
        </p:nvSpPr>
        <p:spPr>
          <a:xfrm>
            <a:off x="4105850" y="2717913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5" name="Google Shape;335;p32"/>
          <p:cNvSpPr txBox="1"/>
          <p:nvPr/>
        </p:nvSpPr>
        <p:spPr>
          <a:xfrm>
            <a:off x="4105850" y="345880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6" name="Google Shape;336;p32"/>
          <p:cNvSpPr txBox="1"/>
          <p:nvPr/>
        </p:nvSpPr>
        <p:spPr>
          <a:xfrm>
            <a:off x="4113250" y="418250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Google Shape;337;p32"/>
          <p:cNvSpPr txBox="1"/>
          <p:nvPr/>
        </p:nvSpPr>
        <p:spPr>
          <a:xfrm>
            <a:off x="4113250" y="489835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8" name="Google Shape;338;p32"/>
          <p:cNvSpPr txBox="1"/>
          <p:nvPr/>
        </p:nvSpPr>
        <p:spPr>
          <a:xfrm>
            <a:off x="4105850" y="5614538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231050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3" name="Google Shape;303;p32"/>
          <p:cNvCxnSpPr/>
          <p:nvPr/>
        </p:nvCxnSpPr>
        <p:spPr>
          <a:xfrm>
            <a:off x="2047453" y="1302883"/>
            <a:ext cx="0" cy="5570305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4" name="Google Shape;304;p32"/>
          <p:cNvCxnSpPr/>
          <p:nvPr/>
        </p:nvCxnSpPr>
        <p:spPr>
          <a:xfrm>
            <a:off x="16135" y="2004240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5" name="Google Shape;305;p32"/>
          <p:cNvCxnSpPr/>
          <p:nvPr/>
        </p:nvCxnSpPr>
        <p:spPr>
          <a:xfrm>
            <a:off x="0" y="556175"/>
            <a:ext cx="12190413" cy="0"/>
          </a:xfrm>
          <a:prstGeom prst="straightConnector1">
            <a:avLst/>
          </a:prstGeom>
          <a:noFill/>
          <a:ln w="57150" cap="flat" cmpd="sng">
            <a:solidFill>
              <a:srgbClr val="4472C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6" name="Google Shape;306;p32"/>
          <p:cNvCxnSpPr/>
          <p:nvPr/>
        </p:nvCxnSpPr>
        <p:spPr>
          <a:xfrm>
            <a:off x="4147660" y="1302883"/>
            <a:ext cx="0" cy="5555117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ot"/>
            <a:miter lim="800000"/>
            <a:headEnd type="none" w="sm" len="sm"/>
            <a:tailEnd type="none" w="sm" len="sm"/>
          </a:ln>
        </p:spPr>
      </p:cxnSp>
      <p:cxnSp>
        <p:nvCxnSpPr>
          <p:cNvPr id="307" name="Google Shape;307;p32"/>
          <p:cNvCxnSpPr/>
          <p:nvPr/>
        </p:nvCxnSpPr>
        <p:spPr>
          <a:xfrm>
            <a:off x="37646" y="1282974"/>
            <a:ext cx="121662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08" name="Google Shape;308;p32"/>
          <p:cNvSpPr txBox="1"/>
          <p:nvPr/>
        </p:nvSpPr>
        <p:spPr>
          <a:xfrm>
            <a:off x="602421" y="787683"/>
            <a:ext cx="10189085" cy="4925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英語　　　　　　　  　日本語　　　　　　　                                                   英語は</a:t>
            </a:r>
            <a:r>
              <a:rPr lang="ja-JP" altLang="en-US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タイプして</a:t>
            </a: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おぼえよう！</a:t>
            </a:r>
            <a:endParaRPr dirty="0"/>
          </a:p>
        </p:txBody>
      </p:sp>
      <p:cxnSp>
        <p:nvCxnSpPr>
          <p:cNvPr id="309" name="Google Shape;309;p32"/>
          <p:cNvCxnSpPr/>
          <p:nvPr/>
        </p:nvCxnSpPr>
        <p:spPr>
          <a:xfrm>
            <a:off x="53781" y="3434111"/>
            <a:ext cx="1213821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0" name="Google Shape;310;p32"/>
          <p:cNvCxnSpPr/>
          <p:nvPr/>
        </p:nvCxnSpPr>
        <p:spPr>
          <a:xfrm>
            <a:off x="37646" y="2717566"/>
            <a:ext cx="12154354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1" name="Google Shape;311;p32"/>
          <p:cNvCxnSpPr/>
          <p:nvPr/>
        </p:nvCxnSpPr>
        <p:spPr>
          <a:xfrm>
            <a:off x="16135" y="4199697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2" name="Google Shape;312;p32"/>
          <p:cNvCxnSpPr/>
          <p:nvPr/>
        </p:nvCxnSpPr>
        <p:spPr>
          <a:xfrm>
            <a:off x="16135" y="4931217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3" name="Google Shape;313;p32"/>
          <p:cNvCxnSpPr/>
          <p:nvPr/>
        </p:nvCxnSpPr>
        <p:spPr>
          <a:xfrm>
            <a:off x="0" y="5662737"/>
            <a:ext cx="12190413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4" name="Google Shape;314;p32"/>
          <p:cNvCxnSpPr/>
          <p:nvPr/>
        </p:nvCxnSpPr>
        <p:spPr>
          <a:xfrm>
            <a:off x="0" y="6383500"/>
            <a:ext cx="12190413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15" name="Google Shape;315;p32"/>
          <p:cNvSpPr txBox="1"/>
          <p:nvPr/>
        </p:nvSpPr>
        <p:spPr>
          <a:xfrm>
            <a:off x="800" y="450"/>
            <a:ext cx="42630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ENGLISH Words </a:t>
            </a:r>
            <a:endParaRPr sz="36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16" name="Google Shape;316;p32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317" name="Google Shape;317;p32"/>
          <p:cNvSpPr txBox="1"/>
          <p:nvPr/>
        </p:nvSpPr>
        <p:spPr>
          <a:xfrm>
            <a:off x="3887275" y="127175"/>
            <a:ext cx="33894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タイトル〈　　　　　　　　　　　〉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318" name="Google Shape;318;p32"/>
          <p:cNvSpPr txBox="1"/>
          <p:nvPr/>
        </p:nvSpPr>
        <p:spPr>
          <a:xfrm>
            <a:off x="16125" y="12829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" name="Google Shape;319;p32"/>
          <p:cNvSpPr txBox="1"/>
          <p:nvPr/>
        </p:nvSpPr>
        <p:spPr>
          <a:xfrm>
            <a:off x="2047425" y="13026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32"/>
          <p:cNvSpPr txBox="1"/>
          <p:nvPr/>
        </p:nvSpPr>
        <p:spPr>
          <a:xfrm>
            <a:off x="-18350" y="20002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1" name="Google Shape;321;p32"/>
          <p:cNvSpPr txBox="1"/>
          <p:nvPr/>
        </p:nvSpPr>
        <p:spPr>
          <a:xfrm>
            <a:off x="2012950" y="20199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2" name="Google Shape;322;p32"/>
          <p:cNvSpPr txBox="1"/>
          <p:nvPr/>
        </p:nvSpPr>
        <p:spPr>
          <a:xfrm>
            <a:off x="-18350" y="270733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3" name="Google Shape;323;p32"/>
          <p:cNvSpPr txBox="1"/>
          <p:nvPr/>
        </p:nvSpPr>
        <p:spPr>
          <a:xfrm>
            <a:off x="2012950" y="272703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Google Shape;324;p32"/>
          <p:cNvSpPr txBox="1"/>
          <p:nvPr/>
        </p:nvSpPr>
        <p:spPr>
          <a:xfrm>
            <a:off x="-18350" y="346608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p32"/>
          <p:cNvSpPr txBox="1"/>
          <p:nvPr/>
        </p:nvSpPr>
        <p:spPr>
          <a:xfrm>
            <a:off x="2012950" y="348578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p32"/>
          <p:cNvSpPr txBox="1"/>
          <p:nvPr/>
        </p:nvSpPr>
        <p:spPr>
          <a:xfrm>
            <a:off x="-18350" y="4197600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7" name="Google Shape;327;p32"/>
          <p:cNvSpPr txBox="1"/>
          <p:nvPr/>
        </p:nvSpPr>
        <p:spPr>
          <a:xfrm>
            <a:off x="2012950" y="4217300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p32"/>
          <p:cNvSpPr txBox="1"/>
          <p:nvPr/>
        </p:nvSpPr>
        <p:spPr>
          <a:xfrm>
            <a:off x="-18350" y="49461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9" name="Google Shape;329;p32"/>
          <p:cNvSpPr txBox="1"/>
          <p:nvPr/>
        </p:nvSpPr>
        <p:spPr>
          <a:xfrm>
            <a:off x="2012950" y="49658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0" name="Google Shape;330;p32"/>
          <p:cNvSpPr txBox="1"/>
          <p:nvPr/>
        </p:nvSpPr>
        <p:spPr>
          <a:xfrm>
            <a:off x="-18350" y="566483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1" name="Google Shape;331;p32"/>
          <p:cNvSpPr txBox="1"/>
          <p:nvPr/>
        </p:nvSpPr>
        <p:spPr>
          <a:xfrm>
            <a:off x="2012950" y="568453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2" name="Google Shape;332;p32"/>
          <p:cNvSpPr txBox="1"/>
          <p:nvPr/>
        </p:nvSpPr>
        <p:spPr>
          <a:xfrm>
            <a:off x="4113250" y="1285875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3" name="Google Shape;333;p32"/>
          <p:cNvSpPr txBox="1"/>
          <p:nvPr/>
        </p:nvSpPr>
        <p:spPr>
          <a:xfrm>
            <a:off x="4113250" y="2001725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Google Shape;334;p32"/>
          <p:cNvSpPr txBox="1"/>
          <p:nvPr/>
        </p:nvSpPr>
        <p:spPr>
          <a:xfrm>
            <a:off x="4105850" y="2717913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5" name="Google Shape;335;p32"/>
          <p:cNvSpPr txBox="1"/>
          <p:nvPr/>
        </p:nvSpPr>
        <p:spPr>
          <a:xfrm>
            <a:off x="4105850" y="345880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6" name="Google Shape;336;p32"/>
          <p:cNvSpPr txBox="1"/>
          <p:nvPr/>
        </p:nvSpPr>
        <p:spPr>
          <a:xfrm>
            <a:off x="4113250" y="418250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Google Shape;337;p32"/>
          <p:cNvSpPr txBox="1"/>
          <p:nvPr/>
        </p:nvSpPr>
        <p:spPr>
          <a:xfrm>
            <a:off x="4113250" y="489835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8" name="Google Shape;338;p32"/>
          <p:cNvSpPr txBox="1"/>
          <p:nvPr/>
        </p:nvSpPr>
        <p:spPr>
          <a:xfrm>
            <a:off x="4105850" y="5614538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505886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3" name="Google Shape;303;p32"/>
          <p:cNvCxnSpPr/>
          <p:nvPr/>
        </p:nvCxnSpPr>
        <p:spPr>
          <a:xfrm>
            <a:off x="2047453" y="1302883"/>
            <a:ext cx="0" cy="5570305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4" name="Google Shape;304;p32"/>
          <p:cNvCxnSpPr/>
          <p:nvPr/>
        </p:nvCxnSpPr>
        <p:spPr>
          <a:xfrm>
            <a:off x="16135" y="2004240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5" name="Google Shape;305;p32"/>
          <p:cNvCxnSpPr/>
          <p:nvPr/>
        </p:nvCxnSpPr>
        <p:spPr>
          <a:xfrm>
            <a:off x="0" y="556175"/>
            <a:ext cx="12190413" cy="0"/>
          </a:xfrm>
          <a:prstGeom prst="straightConnector1">
            <a:avLst/>
          </a:prstGeom>
          <a:noFill/>
          <a:ln w="57150" cap="flat" cmpd="sng">
            <a:solidFill>
              <a:srgbClr val="4472C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6" name="Google Shape;306;p32"/>
          <p:cNvCxnSpPr/>
          <p:nvPr/>
        </p:nvCxnSpPr>
        <p:spPr>
          <a:xfrm>
            <a:off x="4147660" y="1302883"/>
            <a:ext cx="0" cy="5555117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ot"/>
            <a:miter lim="800000"/>
            <a:headEnd type="none" w="sm" len="sm"/>
            <a:tailEnd type="none" w="sm" len="sm"/>
          </a:ln>
        </p:spPr>
      </p:cxnSp>
      <p:cxnSp>
        <p:nvCxnSpPr>
          <p:cNvPr id="307" name="Google Shape;307;p32"/>
          <p:cNvCxnSpPr/>
          <p:nvPr/>
        </p:nvCxnSpPr>
        <p:spPr>
          <a:xfrm>
            <a:off x="37646" y="1282974"/>
            <a:ext cx="121662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08" name="Google Shape;308;p32"/>
          <p:cNvSpPr txBox="1"/>
          <p:nvPr/>
        </p:nvSpPr>
        <p:spPr>
          <a:xfrm>
            <a:off x="602421" y="787683"/>
            <a:ext cx="10189085" cy="4925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英語　　　　　　　  　日本語　　　　　　　                                                   英語は</a:t>
            </a:r>
            <a:r>
              <a:rPr lang="ja-JP" altLang="en-US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タイプして</a:t>
            </a: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おぼえよう！</a:t>
            </a:r>
            <a:endParaRPr dirty="0"/>
          </a:p>
        </p:txBody>
      </p:sp>
      <p:cxnSp>
        <p:nvCxnSpPr>
          <p:cNvPr id="309" name="Google Shape;309;p32"/>
          <p:cNvCxnSpPr/>
          <p:nvPr/>
        </p:nvCxnSpPr>
        <p:spPr>
          <a:xfrm>
            <a:off x="53781" y="3434111"/>
            <a:ext cx="1213821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0" name="Google Shape;310;p32"/>
          <p:cNvCxnSpPr/>
          <p:nvPr/>
        </p:nvCxnSpPr>
        <p:spPr>
          <a:xfrm>
            <a:off x="37646" y="2717566"/>
            <a:ext cx="12154354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1" name="Google Shape;311;p32"/>
          <p:cNvCxnSpPr/>
          <p:nvPr/>
        </p:nvCxnSpPr>
        <p:spPr>
          <a:xfrm>
            <a:off x="16135" y="4199697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2" name="Google Shape;312;p32"/>
          <p:cNvCxnSpPr/>
          <p:nvPr/>
        </p:nvCxnSpPr>
        <p:spPr>
          <a:xfrm>
            <a:off x="16135" y="4931217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3" name="Google Shape;313;p32"/>
          <p:cNvCxnSpPr/>
          <p:nvPr/>
        </p:nvCxnSpPr>
        <p:spPr>
          <a:xfrm>
            <a:off x="0" y="5662737"/>
            <a:ext cx="12190413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4" name="Google Shape;314;p32"/>
          <p:cNvCxnSpPr/>
          <p:nvPr/>
        </p:nvCxnSpPr>
        <p:spPr>
          <a:xfrm>
            <a:off x="0" y="6383500"/>
            <a:ext cx="12190413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15" name="Google Shape;315;p32"/>
          <p:cNvSpPr txBox="1"/>
          <p:nvPr/>
        </p:nvSpPr>
        <p:spPr>
          <a:xfrm>
            <a:off x="800" y="450"/>
            <a:ext cx="42630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ENGLISH Words </a:t>
            </a:r>
            <a:endParaRPr sz="36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16" name="Google Shape;316;p32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317" name="Google Shape;317;p32"/>
          <p:cNvSpPr txBox="1"/>
          <p:nvPr/>
        </p:nvSpPr>
        <p:spPr>
          <a:xfrm>
            <a:off x="3887275" y="127175"/>
            <a:ext cx="33894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タイトル〈　　　　　　　　　　　〉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318" name="Google Shape;318;p32"/>
          <p:cNvSpPr txBox="1"/>
          <p:nvPr/>
        </p:nvSpPr>
        <p:spPr>
          <a:xfrm>
            <a:off x="16125" y="12829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" name="Google Shape;319;p32"/>
          <p:cNvSpPr txBox="1"/>
          <p:nvPr/>
        </p:nvSpPr>
        <p:spPr>
          <a:xfrm>
            <a:off x="2047425" y="13026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32"/>
          <p:cNvSpPr txBox="1"/>
          <p:nvPr/>
        </p:nvSpPr>
        <p:spPr>
          <a:xfrm>
            <a:off x="-18350" y="20002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1" name="Google Shape;321;p32"/>
          <p:cNvSpPr txBox="1"/>
          <p:nvPr/>
        </p:nvSpPr>
        <p:spPr>
          <a:xfrm>
            <a:off x="2012950" y="20199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2" name="Google Shape;322;p32"/>
          <p:cNvSpPr txBox="1"/>
          <p:nvPr/>
        </p:nvSpPr>
        <p:spPr>
          <a:xfrm>
            <a:off x="-18350" y="270733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3" name="Google Shape;323;p32"/>
          <p:cNvSpPr txBox="1"/>
          <p:nvPr/>
        </p:nvSpPr>
        <p:spPr>
          <a:xfrm>
            <a:off x="2012950" y="272703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Google Shape;324;p32"/>
          <p:cNvSpPr txBox="1"/>
          <p:nvPr/>
        </p:nvSpPr>
        <p:spPr>
          <a:xfrm>
            <a:off x="-18350" y="346608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p32"/>
          <p:cNvSpPr txBox="1"/>
          <p:nvPr/>
        </p:nvSpPr>
        <p:spPr>
          <a:xfrm>
            <a:off x="2012950" y="348578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p32"/>
          <p:cNvSpPr txBox="1"/>
          <p:nvPr/>
        </p:nvSpPr>
        <p:spPr>
          <a:xfrm>
            <a:off x="-18350" y="4197600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7" name="Google Shape;327;p32"/>
          <p:cNvSpPr txBox="1"/>
          <p:nvPr/>
        </p:nvSpPr>
        <p:spPr>
          <a:xfrm>
            <a:off x="2012950" y="4217300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p32"/>
          <p:cNvSpPr txBox="1"/>
          <p:nvPr/>
        </p:nvSpPr>
        <p:spPr>
          <a:xfrm>
            <a:off x="-18350" y="49461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9" name="Google Shape;329;p32"/>
          <p:cNvSpPr txBox="1"/>
          <p:nvPr/>
        </p:nvSpPr>
        <p:spPr>
          <a:xfrm>
            <a:off x="2012950" y="49658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0" name="Google Shape;330;p32"/>
          <p:cNvSpPr txBox="1"/>
          <p:nvPr/>
        </p:nvSpPr>
        <p:spPr>
          <a:xfrm>
            <a:off x="-18350" y="566483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1" name="Google Shape;331;p32"/>
          <p:cNvSpPr txBox="1"/>
          <p:nvPr/>
        </p:nvSpPr>
        <p:spPr>
          <a:xfrm>
            <a:off x="2012950" y="568453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2" name="Google Shape;332;p32"/>
          <p:cNvSpPr txBox="1"/>
          <p:nvPr/>
        </p:nvSpPr>
        <p:spPr>
          <a:xfrm>
            <a:off x="4113250" y="1285875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3" name="Google Shape;333;p32"/>
          <p:cNvSpPr txBox="1"/>
          <p:nvPr/>
        </p:nvSpPr>
        <p:spPr>
          <a:xfrm>
            <a:off x="4113250" y="2001725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Google Shape;334;p32"/>
          <p:cNvSpPr txBox="1"/>
          <p:nvPr/>
        </p:nvSpPr>
        <p:spPr>
          <a:xfrm>
            <a:off x="4105850" y="2717913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5" name="Google Shape;335;p32"/>
          <p:cNvSpPr txBox="1"/>
          <p:nvPr/>
        </p:nvSpPr>
        <p:spPr>
          <a:xfrm>
            <a:off x="4105850" y="345880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6" name="Google Shape;336;p32"/>
          <p:cNvSpPr txBox="1"/>
          <p:nvPr/>
        </p:nvSpPr>
        <p:spPr>
          <a:xfrm>
            <a:off x="4113250" y="418250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Google Shape;337;p32"/>
          <p:cNvSpPr txBox="1"/>
          <p:nvPr/>
        </p:nvSpPr>
        <p:spPr>
          <a:xfrm>
            <a:off x="4113250" y="489835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8" name="Google Shape;338;p32"/>
          <p:cNvSpPr txBox="1"/>
          <p:nvPr/>
        </p:nvSpPr>
        <p:spPr>
          <a:xfrm>
            <a:off x="4105850" y="5614538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253218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3" name="Google Shape;303;p32"/>
          <p:cNvCxnSpPr/>
          <p:nvPr/>
        </p:nvCxnSpPr>
        <p:spPr>
          <a:xfrm>
            <a:off x="2047453" y="1302883"/>
            <a:ext cx="0" cy="5570305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4" name="Google Shape;304;p32"/>
          <p:cNvCxnSpPr/>
          <p:nvPr/>
        </p:nvCxnSpPr>
        <p:spPr>
          <a:xfrm>
            <a:off x="16135" y="2004240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5" name="Google Shape;305;p32"/>
          <p:cNvCxnSpPr/>
          <p:nvPr/>
        </p:nvCxnSpPr>
        <p:spPr>
          <a:xfrm>
            <a:off x="0" y="556175"/>
            <a:ext cx="12190413" cy="0"/>
          </a:xfrm>
          <a:prstGeom prst="straightConnector1">
            <a:avLst/>
          </a:prstGeom>
          <a:noFill/>
          <a:ln w="57150" cap="flat" cmpd="sng">
            <a:solidFill>
              <a:srgbClr val="4472C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6" name="Google Shape;306;p32"/>
          <p:cNvCxnSpPr/>
          <p:nvPr/>
        </p:nvCxnSpPr>
        <p:spPr>
          <a:xfrm>
            <a:off x="4147660" y="1302883"/>
            <a:ext cx="0" cy="5555117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ot"/>
            <a:miter lim="800000"/>
            <a:headEnd type="none" w="sm" len="sm"/>
            <a:tailEnd type="none" w="sm" len="sm"/>
          </a:ln>
        </p:spPr>
      </p:cxnSp>
      <p:cxnSp>
        <p:nvCxnSpPr>
          <p:cNvPr id="307" name="Google Shape;307;p32"/>
          <p:cNvCxnSpPr/>
          <p:nvPr/>
        </p:nvCxnSpPr>
        <p:spPr>
          <a:xfrm>
            <a:off x="37646" y="1282974"/>
            <a:ext cx="121662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08" name="Google Shape;308;p32"/>
          <p:cNvSpPr txBox="1"/>
          <p:nvPr/>
        </p:nvSpPr>
        <p:spPr>
          <a:xfrm>
            <a:off x="602421" y="787683"/>
            <a:ext cx="10189085" cy="4925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英語　　　　　　　  　日本語　　　　　　　                                                   英語は</a:t>
            </a:r>
            <a:r>
              <a:rPr lang="ja-JP" altLang="en-US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タイプして</a:t>
            </a: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おぼえよう！</a:t>
            </a:r>
            <a:endParaRPr dirty="0"/>
          </a:p>
        </p:txBody>
      </p:sp>
      <p:cxnSp>
        <p:nvCxnSpPr>
          <p:cNvPr id="309" name="Google Shape;309;p32"/>
          <p:cNvCxnSpPr/>
          <p:nvPr/>
        </p:nvCxnSpPr>
        <p:spPr>
          <a:xfrm>
            <a:off x="53781" y="3434111"/>
            <a:ext cx="1213821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0" name="Google Shape;310;p32"/>
          <p:cNvCxnSpPr/>
          <p:nvPr/>
        </p:nvCxnSpPr>
        <p:spPr>
          <a:xfrm>
            <a:off x="37646" y="2717566"/>
            <a:ext cx="12154354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1" name="Google Shape;311;p32"/>
          <p:cNvCxnSpPr/>
          <p:nvPr/>
        </p:nvCxnSpPr>
        <p:spPr>
          <a:xfrm>
            <a:off x="16135" y="4199697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2" name="Google Shape;312;p32"/>
          <p:cNvCxnSpPr/>
          <p:nvPr/>
        </p:nvCxnSpPr>
        <p:spPr>
          <a:xfrm>
            <a:off x="16135" y="4931217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3" name="Google Shape;313;p32"/>
          <p:cNvCxnSpPr/>
          <p:nvPr/>
        </p:nvCxnSpPr>
        <p:spPr>
          <a:xfrm>
            <a:off x="0" y="5662737"/>
            <a:ext cx="12190413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4" name="Google Shape;314;p32"/>
          <p:cNvCxnSpPr/>
          <p:nvPr/>
        </p:nvCxnSpPr>
        <p:spPr>
          <a:xfrm>
            <a:off x="0" y="6383500"/>
            <a:ext cx="12190413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15" name="Google Shape;315;p32"/>
          <p:cNvSpPr txBox="1"/>
          <p:nvPr/>
        </p:nvSpPr>
        <p:spPr>
          <a:xfrm>
            <a:off x="800" y="450"/>
            <a:ext cx="42630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ENGLISH Words </a:t>
            </a:r>
            <a:endParaRPr sz="36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16" name="Google Shape;316;p32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317" name="Google Shape;317;p32"/>
          <p:cNvSpPr txBox="1"/>
          <p:nvPr/>
        </p:nvSpPr>
        <p:spPr>
          <a:xfrm>
            <a:off x="3887275" y="127175"/>
            <a:ext cx="33894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タイトル〈　　　　　　　　　　　〉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318" name="Google Shape;318;p32"/>
          <p:cNvSpPr txBox="1"/>
          <p:nvPr/>
        </p:nvSpPr>
        <p:spPr>
          <a:xfrm>
            <a:off x="16125" y="12829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" name="Google Shape;319;p32"/>
          <p:cNvSpPr txBox="1"/>
          <p:nvPr/>
        </p:nvSpPr>
        <p:spPr>
          <a:xfrm>
            <a:off x="2047425" y="13026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32"/>
          <p:cNvSpPr txBox="1"/>
          <p:nvPr/>
        </p:nvSpPr>
        <p:spPr>
          <a:xfrm>
            <a:off x="-18350" y="20002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1" name="Google Shape;321;p32"/>
          <p:cNvSpPr txBox="1"/>
          <p:nvPr/>
        </p:nvSpPr>
        <p:spPr>
          <a:xfrm>
            <a:off x="2012950" y="20199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2" name="Google Shape;322;p32"/>
          <p:cNvSpPr txBox="1"/>
          <p:nvPr/>
        </p:nvSpPr>
        <p:spPr>
          <a:xfrm>
            <a:off x="-18350" y="270733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3" name="Google Shape;323;p32"/>
          <p:cNvSpPr txBox="1"/>
          <p:nvPr/>
        </p:nvSpPr>
        <p:spPr>
          <a:xfrm>
            <a:off x="2012950" y="272703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Google Shape;324;p32"/>
          <p:cNvSpPr txBox="1"/>
          <p:nvPr/>
        </p:nvSpPr>
        <p:spPr>
          <a:xfrm>
            <a:off x="-18350" y="346608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p32"/>
          <p:cNvSpPr txBox="1"/>
          <p:nvPr/>
        </p:nvSpPr>
        <p:spPr>
          <a:xfrm>
            <a:off x="2012950" y="348578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p32"/>
          <p:cNvSpPr txBox="1"/>
          <p:nvPr/>
        </p:nvSpPr>
        <p:spPr>
          <a:xfrm>
            <a:off x="-18350" y="4197600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7" name="Google Shape;327;p32"/>
          <p:cNvSpPr txBox="1"/>
          <p:nvPr/>
        </p:nvSpPr>
        <p:spPr>
          <a:xfrm>
            <a:off x="2012950" y="4217300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p32"/>
          <p:cNvSpPr txBox="1"/>
          <p:nvPr/>
        </p:nvSpPr>
        <p:spPr>
          <a:xfrm>
            <a:off x="-18350" y="49461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9" name="Google Shape;329;p32"/>
          <p:cNvSpPr txBox="1"/>
          <p:nvPr/>
        </p:nvSpPr>
        <p:spPr>
          <a:xfrm>
            <a:off x="2012950" y="49658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0" name="Google Shape;330;p32"/>
          <p:cNvSpPr txBox="1"/>
          <p:nvPr/>
        </p:nvSpPr>
        <p:spPr>
          <a:xfrm>
            <a:off x="-18350" y="566483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1" name="Google Shape;331;p32"/>
          <p:cNvSpPr txBox="1"/>
          <p:nvPr/>
        </p:nvSpPr>
        <p:spPr>
          <a:xfrm>
            <a:off x="2012950" y="568453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2" name="Google Shape;332;p32"/>
          <p:cNvSpPr txBox="1"/>
          <p:nvPr/>
        </p:nvSpPr>
        <p:spPr>
          <a:xfrm>
            <a:off x="4113250" y="1285875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3" name="Google Shape;333;p32"/>
          <p:cNvSpPr txBox="1"/>
          <p:nvPr/>
        </p:nvSpPr>
        <p:spPr>
          <a:xfrm>
            <a:off x="4113250" y="2001725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Google Shape;334;p32"/>
          <p:cNvSpPr txBox="1"/>
          <p:nvPr/>
        </p:nvSpPr>
        <p:spPr>
          <a:xfrm>
            <a:off x="4105850" y="2717913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5" name="Google Shape;335;p32"/>
          <p:cNvSpPr txBox="1"/>
          <p:nvPr/>
        </p:nvSpPr>
        <p:spPr>
          <a:xfrm>
            <a:off x="4105850" y="345880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6" name="Google Shape;336;p32"/>
          <p:cNvSpPr txBox="1"/>
          <p:nvPr/>
        </p:nvSpPr>
        <p:spPr>
          <a:xfrm>
            <a:off x="4113250" y="418250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Google Shape;337;p32"/>
          <p:cNvSpPr txBox="1"/>
          <p:nvPr/>
        </p:nvSpPr>
        <p:spPr>
          <a:xfrm>
            <a:off x="4113250" y="489835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8" name="Google Shape;338;p32"/>
          <p:cNvSpPr txBox="1"/>
          <p:nvPr/>
        </p:nvSpPr>
        <p:spPr>
          <a:xfrm>
            <a:off x="4105850" y="5614538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881154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3" name="Google Shape;303;p32"/>
          <p:cNvCxnSpPr/>
          <p:nvPr/>
        </p:nvCxnSpPr>
        <p:spPr>
          <a:xfrm>
            <a:off x="2047453" y="1302883"/>
            <a:ext cx="0" cy="5570305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4" name="Google Shape;304;p32"/>
          <p:cNvCxnSpPr/>
          <p:nvPr/>
        </p:nvCxnSpPr>
        <p:spPr>
          <a:xfrm>
            <a:off x="16135" y="2004240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5" name="Google Shape;305;p32"/>
          <p:cNvCxnSpPr/>
          <p:nvPr/>
        </p:nvCxnSpPr>
        <p:spPr>
          <a:xfrm>
            <a:off x="0" y="556175"/>
            <a:ext cx="12190413" cy="0"/>
          </a:xfrm>
          <a:prstGeom prst="straightConnector1">
            <a:avLst/>
          </a:prstGeom>
          <a:noFill/>
          <a:ln w="57150" cap="flat" cmpd="sng">
            <a:solidFill>
              <a:srgbClr val="4472C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6" name="Google Shape;306;p32"/>
          <p:cNvCxnSpPr/>
          <p:nvPr/>
        </p:nvCxnSpPr>
        <p:spPr>
          <a:xfrm>
            <a:off x="4147660" y="1302883"/>
            <a:ext cx="0" cy="5555117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ot"/>
            <a:miter lim="800000"/>
            <a:headEnd type="none" w="sm" len="sm"/>
            <a:tailEnd type="none" w="sm" len="sm"/>
          </a:ln>
        </p:spPr>
      </p:cxnSp>
      <p:cxnSp>
        <p:nvCxnSpPr>
          <p:cNvPr id="307" name="Google Shape;307;p32"/>
          <p:cNvCxnSpPr/>
          <p:nvPr/>
        </p:nvCxnSpPr>
        <p:spPr>
          <a:xfrm>
            <a:off x="37646" y="1282974"/>
            <a:ext cx="121662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08" name="Google Shape;308;p32"/>
          <p:cNvSpPr txBox="1"/>
          <p:nvPr/>
        </p:nvSpPr>
        <p:spPr>
          <a:xfrm>
            <a:off x="602421" y="787683"/>
            <a:ext cx="10189085" cy="4925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英語　　　　　　　  　日本語　　　　　　　                                                   英語は</a:t>
            </a:r>
            <a:r>
              <a:rPr lang="ja-JP" altLang="en-US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タイプして</a:t>
            </a: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おぼえよう！</a:t>
            </a:r>
            <a:endParaRPr dirty="0"/>
          </a:p>
        </p:txBody>
      </p:sp>
      <p:cxnSp>
        <p:nvCxnSpPr>
          <p:cNvPr id="309" name="Google Shape;309;p32"/>
          <p:cNvCxnSpPr/>
          <p:nvPr/>
        </p:nvCxnSpPr>
        <p:spPr>
          <a:xfrm>
            <a:off x="53781" y="3434111"/>
            <a:ext cx="1213821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0" name="Google Shape;310;p32"/>
          <p:cNvCxnSpPr/>
          <p:nvPr/>
        </p:nvCxnSpPr>
        <p:spPr>
          <a:xfrm>
            <a:off x="37646" y="2717566"/>
            <a:ext cx="12154354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1" name="Google Shape;311;p32"/>
          <p:cNvCxnSpPr/>
          <p:nvPr/>
        </p:nvCxnSpPr>
        <p:spPr>
          <a:xfrm>
            <a:off x="16135" y="4199697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2" name="Google Shape;312;p32"/>
          <p:cNvCxnSpPr/>
          <p:nvPr/>
        </p:nvCxnSpPr>
        <p:spPr>
          <a:xfrm>
            <a:off x="16135" y="4931217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3" name="Google Shape;313;p32"/>
          <p:cNvCxnSpPr/>
          <p:nvPr/>
        </p:nvCxnSpPr>
        <p:spPr>
          <a:xfrm>
            <a:off x="0" y="5662737"/>
            <a:ext cx="12190413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4" name="Google Shape;314;p32"/>
          <p:cNvCxnSpPr/>
          <p:nvPr/>
        </p:nvCxnSpPr>
        <p:spPr>
          <a:xfrm>
            <a:off x="0" y="6383500"/>
            <a:ext cx="12190413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15" name="Google Shape;315;p32"/>
          <p:cNvSpPr txBox="1"/>
          <p:nvPr/>
        </p:nvSpPr>
        <p:spPr>
          <a:xfrm>
            <a:off x="800" y="450"/>
            <a:ext cx="42630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ENGLISH Words </a:t>
            </a:r>
            <a:endParaRPr sz="36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16" name="Google Shape;316;p32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317" name="Google Shape;317;p32"/>
          <p:cNvSpPr txBox="1"/>
          <p:nvPr/>
        </p:nvSpPr>
        <p:spPr>
          <a:xfrm>
            <a:off x="3887275" y="127175"/>
            <a:ext cx="33894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タイトル〈　　　　　　　　　　　〉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318" name="Google Shape;318;p32"/>
          <p:cNvSpPr txBox="1"/>
          <p:nvPr/>
        </p:nvSpPr>
        <p:spPr>
          <a:xfrm>
            <a:off x="16125" y="12829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" name="Google Shape;319;p32"/>
          <p:cNvSpPr txBox="1"/>
          <p:nvPr/>
        </p:nvSpPr>
        <p:spPr>
          <a:xfrm>
            <a:off x="2047425" y="13026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32"/>
          <p:cNvSpPr txBox="1"/>
          <p:nvPr/>
        </p:nvSpPr>
        <p:spPr>
          <a:xfrm>
            <a:off x="-18350" y="20002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1" name="Google Shape;321;p32"/>
          <p:cNvSpPr txBox="1"/>
          <p:nvPr/>
        </p:nvSpPr>
        <p:spPr>
          <a:xfrm>
            <a:off x="2012950" y="20199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2" name="Google Shape;322;p32"/>
          <p:cNvSpPr txBox="1"/>
          <p:nvPr/>
        </p:nvSpPr>
        <p:spPr>
          <a:xfrm>
            <a:off x="-18350" y="270733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3" name="Google Shape;323;p32"/>
          <p:cNvSpPr txBox="1"/>
          <p:nvPr/>
        </p:nvSpPr>
        <p:spPr>
          <a:xfrm>
            <a:off x="2012950" y="272703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Google Shape;324;p32"/>
          <p:cNvSpPr txBox="1"/>
          <p:nvPr/>
        </p:nvSpPr>
        <p:spPr>
          <a:xfrm>
            <a:off x="-18350" y="346608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p32"/>
          <p:cNvSpPr txBox="1"/>
          <p:nvPr/>
        </p:nvSpPr>
        <p:spPr>
          <a:xfrm>
            <a:off x="2012950" y="348578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p32"/>
          <p:cNvSpPr txBox="1"/>
          <p:nvPr/>
        </p:nvSpPr>
        <p:spPr>
          <a:xfrm>
            <a:off x="-18350" y="4197600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7" name="Google Shape;327;p32"/>
          <p:cNvSpPr txBox="1"/>
          <p:nvPr/>
        </p:nvSpPr>
        <p:spPr>
          <a:xfrm>
            <a:off x="2012950" y="4217300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p32"/>
          <p:cNvSpPr txBox="1"/>
          <p:nvPr/>
        </p:nvSpPr>
        <p:spPr>
          <a:xfrm>
            <a:off x="-18350" y="49461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9" name="Google Shape;329;p32"/>
          <p:cNvSpPr txBox="1"/>
          <p:nvPr/>
        </p:nvSpPr>
        <p:spPr>
          <a:xfrm>
            <a:off x="2012950" y="49658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0" name="Google Shape;330;p32"/>
          <p:cNvSpPr txBox="1"/>
          <p:nvPr/>
        </p:nvSpPr>
        <p:spPr>
          <a:xfrm>
            <a:off x="-18350" y="566483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1" name="Google Shape;331;p32"/>
          <p:cNvSpPr txBox="1"/>
          <p:nvPr/>
        </p:nvSpPr>
        <p:spPr>
          <a:xfrm>
            <a:off x="2012950" y="568453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2" name="Google Shape;332;p32"/>
          <p:cNvSpPr txBox="1"/>
          <p:nvPr/>
        </p:nvSpPr>
        <p:spPr>
          <a:xfrm>
            <a:off x="4113250" y="1285875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3" name="Google Shape;333;p32"/>
          <p:cNvSpPr txBox="1"/>
          <p:nvPr/>
        </p:nvSpPr>
        <p:spPr>
          <a:xfrm>
            <a:off x="4113250" y="2001725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Google Shape;334;p32"/>
          <p:cNvSpPr txBox="1"/>
          <p:nvPr/>
        </p:nvSpPr>
        <p:spPr>
          <a:xfrm>
            <a:off x="4105850" y="2717913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5" name="Google Shape;335;p32"/>
          <p:cNvSpPr txBox="1"/>
          <p:nvPr/>
        </p:nvSpPr>
        <p:spPr>
          <a:xfrm>
            <a:off x="4105850" y="345880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6" name="Google Shape;336;p32"/>
          <p:cNvSpPr txBox="1"/>
          <p:nvPr/>
        </p:nvSpPr>
        <p:spPr>
          <a:xfrm>
            <a:off x="4113250" y="418250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Google Shape;337;p32"/>
          <p:cNvSpPr txBox="1"/>
          <p:nvPr/>
        </p:nvSpPr>
        <p:spPr>
          <a:xfrm>
            <a:off x="4113250" y="489835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8" name="Google Shape;338;p32"/>
          <p:cNvSpPr txBox="1"/>
          <p:nvPr/>
        </p:nvSpPr>
        <p:spPr>
          <a:xfrm>
            <a:off x="4105850" y="5614538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391130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3" name="Google Shape;303;p32"/>
          <p:cNvCxnSpPr/>
          <p:nvPr/>
        </p:nvCxnSpPr>
        <p:spPr>
          <a:xfrm>
            <a:off x="2047453" y="1302883"/>
            <a:ext cx="0" cy="5570305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4" name="Google Shape;304;p32"/>
          <p:cNvCxnSpPr/>
          <p:nvPr/>
        </p:nvCxnSpPr>
        <p:spPr>
          <a:xfrm>
            <a:off x="16135" y="2004240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5" name="Google Shape;305;p32"/>
          <p:cNvCxnSpPr/>
          <p:nvPr/>
        </p:nvCxnSpPr>
        <p:spPr>
          <a:xfrm>
            <a:off x="0" y="556175"/>
            <a:ext cx="12190413" cy="0"/>
          </a:xfrm>
          <a:prstGeom prst="straightConnector1">
            <a:avLst/>
          </a:prstGeom>
          <a:noFill/>
          <a:ln w="57150" cap="flat" cmpd="sng">
            <a:solidFill>
              <a:srgbClr val="4472C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6" name="Google Shape;306;p32"/>
          <p:cNvCxnSpPr/>
          <p:nvPr/>
        </p:nvCxnSpPr>
        <p:spPr>
          <a:xfrm>
            <a:off x="4147660" y="1302883"/>
            <a:ext cx="0" cy="5555117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ot"/>
            <a:miter lim="800000"/>
            <a:headEnd type="none" w="sm" len="sm"/>
            <a:tailEnd type="none" w="sm" len="sm"/>
          </a:ln>
        </p:spPr>
      </p:cxnSp>
      <p:cxnSp>
        <p:nvCxnSpPr>
          <p:cNvPr id="307" name="Google Shape;307;p32"/>
          <p:cNvCxnSpPr/>
          <p:nvPr/>
        </p:nvCxnSpPr>
        <p:spPr>
          <a:xfrm>
            <a:off x="37646" y="1282974"/>
            <a:ext cx="121662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08" name="Google Shape;308;p32"/>
          <p:cNvSpPr txBox="1"/>
          <p:nvPr/>
        </p:nvSpPr>
        <p:spPr>
          <a:xfrm>
            <a:off x="602421" y="787683"/>
            <a:ext cx="10189085" cy="4925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英語　　　　　　　  　日本語　　　　　　　                                                   英語は</a:t>
            </a:r>
            <a:r>
              <a:rPr lang="ja-JP" altLang="en-US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タイプして</a:t>
            </a: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おぼえよう！</a:t>
            </a:r>
            <a:endParaRPr dirty="0"/>
          </a:p>
        </p:txBody>
      </p:sp>
      <p:cxnSp>
        <p:nvCxnSpPr>
          <p:cNvPr id="309" name="Google Shape;309;p32"/>
          <p:cNvCxnSpPr/>
          <p:nvPr/>
        </p:nvCxnSpPr>
        <p:spPr>
          <a:xfrm>
            <a:off x="53781" y="3434111"/>
            <a:ext cx="1213821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0" name="Google Shape;310;p32"/>
          <p:cNvCxnSpPr/>
          <p:nvPr/>
        </p:nvCxnSpPr>
        <p:spPr>
          <a:xfrm>
            <a:off x="37646" y="2717566"/>
            <a:ext cx="12154354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1" name="Google Shape;311;p32"/>
          <p:cNvCxnSpPr/>
          <p:nvPr/>
        </p:nvCxnSpPr>
        <p:spPr>
          <a:xfrm>
            <a:off x="16135" y="4199697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2" name="Google Shape;312;p32"/>
          <p:cNvCxnSpPr/>
          <p:nvPr/>
        </p:nvCxnSpPr>
        <p:spPr>
          <a:xfrm>
            <a:off x="16135" y="4931217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3" name="Google Shape;313;p32"/>
          <p:cNvCxnSpPr/>
          <p:nvPr/>
        </p:nvCxnSpPr>
        <p:spPr>
          <a:xfrm>
            <a:off x="0" y="5662737"/>
            <a:ext cx="12190413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4" name="Google Shape;314;p32"/>
          <p:cNvCxnSpPr/>
          <p:nvPr/>
        </p:nvCxnSpPr>
        <p:spPr>
          <a:xfrm>
            <a:off x="0" y="6383500"/>
            <a:ext cx="12190413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15" name="Google Shape;315;p32"/>
          <p:cNvSpPr txBox="1"/>
          <p:nvPr/>
        </p:nvSpPr>
        <p:spPr>
          <a:xfrm>
            <a:off x="800" y="450"/>
            <a:ext cx="42630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ENGLISH Words </a:t>
            </a:r>
            <a:endParaRPr sz="36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16" name="Google Shape;316;p32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317" name="Google Shape;317;p32"/>
          <p:cNvSpPr txBox="1"/>
          <p:nvPr/>
        </p:nvSpPr>
        <p:spPr>
          <a:xfrm>
            <a:off x="3887275" y="127175"/>
            <a:ext cx="33894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タイトル〈　　　　　　　　　　　〉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318" name="Google Shape;318;p32"/>
          <p:cNvSpPr txBox="1"/>
          <p:nvPr/>
        </p:nvSpPr>
        <p:spPr>
          <a:xfrm>
            <a:off x="16125" y="12829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" name="Google Shape;319;p32"/>
          <p:cNvSpPr txBox="1"/>
          <p:nvPr/>
        </p:nvSpPr>
        <p:spPr>
          <a:xfrm>
            <a:off x="2047425" y="13026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32"/>
          <p:cNvSpPr txBox="1"/>
          <p:nvPr/>
        </p:nvSpPr>
        <p:spPr>
          <a:xfrm>
            <a:off x="-18350" y="20002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1" name="Google Shape;321;p32"/>
          <p:cNvSpPr txBox="1"/>
          <p:nvPr/>
        </p:nvSpPr>
        <p:spPr>
          <a:xfrm>
            <a:off x="2012950" y="20199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2" name="Google Shape;322;p32"/>
          <p:cNvSpPr txBox="1"/>
          <p:nvPr/>
        </p:nvSpPr>
        <p:spPr>
          <a:xfrm>
            <a:off x="-18350" y="270733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3" name="Google Shape;323;p32"/>
          <p:cNvSpPr txBox="1"/>
          <p:nvPr/>
        </p:nvSpPr>
        <p:spPr>
          <a:xfrm>
            <a:off x="2012950" y="272703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Google Shape;324;p32"/>
          <p:cNvSpPr txBox="1"/>
          <p:nvPr/>
        </p:nvSpPr>
        <p:spPr>
          <a:xfrm>
            <a:off x="-18350" y="346608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p32"/>
          <p:cNvSpPr txBox="1"/>
          <p:nvPr/>
        </p:nvSpPr>
        <p:spPr>
          <a:xfrm>
            <a:off x="2012950" y="348578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p32"/>
          <p:cNvSpPr txBox="1"/>
          <p:nvPr/>
        </p:nvSpPr>
        <p:spPr>
          <a:xfrm>
            <a:off x="-18350" y="4197600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7" name="Google Shape;327;p32"/>
          <p:cNvSpPr txBox="1"/>
          <p:nvPr/>
        </p:nvSpPr>
        <p:spPr>
          <a:xfrm>
            <a:off x="2012950" y="4217300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p32"/>
          <p:cNvSpPr txBox="1"/>
          <p:nvPr/>
        </p:nvSpPr>
        <p:spPr>
          <a:xfrm>
            <a:off x="-18350" y="49461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9" name="Google Shape;329;p32"/>
          <p:cNvSpPr txBox="1"/>
          <p:nvPr/>
        </p:nvSpPr>
        <p:spPr>
          <a:xfrm>
            <a:off x="2012950" y="49658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0" name="Google Shape;330;p32"/>
          <p:cNvSpPr txBox="1"/>
          <p:nvPr/>
        </p:nvSpPr>
        <p:spPr>
          <a:xfrm>
            <a:off x="-18350" y="566483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1" name="Google Shape;331;p32"/>
          <p:cNvSpPr txBox="1"/>
          <p:nvPr/>
        </p:nvSpPr>
        <p:spPr>
          <a:xfrm>
            <a:off x="2012950" y="568453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2" name="Google Shape;332;p32"/>
          <p:cNvSpPr txBox="1"/>
          <p:nvPr/>
        </p:nvSpPr>
        <p:spPr>
          <a:xfrm>
            <a:off x="4113250" y="1285875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3" name="Google Shape;333;p32"/>
          <p:cNvSpPr txBox="1"/>
          <p:nvPr/>
        </p:nvSpPr>
        <p:spPr>
          <a:xfrm>
            <a:off x="4113250" y="2001725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Google Shape;334;p32"/>
          <p:cNvSpPr txBox="1"/>
          <p:nvPr/>
        </p:nvSpPr>
        <p:spPr>
          <a:xfrm>
            <a:off x="4105850" y="2717913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5" name="Google Shape;335;p32"/>
          <p:cNvSpPr txBox="1"/>
          <p:nvPr/>
        </p:nvSpPr>
        <p:spPr>
          <a:xfrm>
            <a:off x="4105850" y="345880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6" name="Google Shape;336;p32"/>
          <p:cNvSpPr txBox="1"/>
          <p:nvPr/>
        </p:nvSpPr>
        <p:spPr>
          <a:xfrm>
            <a:off x="4113250" y="418250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Google Shape;337;p32"/>
          <p:cNvSpPr txBox="1"/>
          <p:nvPr/>
        </p:nvSpPr>
        <p:spPr>
          <a:xfrm>
            <a:off x="4113250" y="489835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8" name="Google Shape;338;p32"/>
          <p:cNvSpPr txBox="1"/>
          <p:nvPr/>
        </p:nvSpPr>
        <p:spPr>
          <a:xfrm>
            <a:off x="4105850" y="5614538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940938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3" name="Google Shape;303;p32"/>
          <p:cNvCxnSpPr/>
          <p:nvPr/>
        </p:nvCxnSpPr>
        <p:spPr>
          <a:xfrm>
            <a:off x="2047453" y="1302883"/>
            <a:ext cx="0" cy="5570305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4" name="Google Shape;304;p32"/>
          <p:cNvCxnSpPr/>
          <p:nvPr/>
        </p:nvCxnSpPr>
        <p:spPr>
          <a:xfrm>
            <a:off x="16135" y="2004240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5" name="Google Shape;305;p32"/>
          <p:cNvCxnSpPr/>
          <p:nvPr/>
        </p:nvCxnSpPr>
        <p:spPr>
          <a:xfrm>
            <a:off x="0" y="556175"/>
            <a:ext cx="12190413" cy="0"/>
          </a:xfrm>
          <a:prstGeom prst="straightConnector1">
            <a:avLst/>
          </a:prstGeom>
          <a:noFill/>
          <a:ln w="57150" cap="flat" cmpd="sng">
            <a:solidFill>
              <a:srgbClr val="4472C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6" name="Google Shape;306;p32"/>
          <p:cNvCxnSpPr/>
          <p:nvPr/>
        </p:nvCxnSpPr>
        <p:spPr>
          <a:xfrm>
            <a:off x="4147660" y="1302883"/>
            <a:ext cx="0" cy="5555117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ot"/>
            <a:miter lim="800000"/>
            <a:headEnd type="none" w="sm" len="sm"/>
            <a:tailEnd type="none" w="sm" len="sm"/>
          </a:ln>
        </p:spPr>
      </p:cxnSp>
      <p:cxnSp>
        <p:nvCxnSpPr>
          <p:cNvPr id="307" name="Google Shape;307;p32"/>
          <p:cNvCxnSpPr/>
          <p:nvPr/>
        </p:nvCxnSpPr>
        <p:spPr>
          <a:xfrm>
            <a:off x="37646" y="1282974"/>
            <a:ext cx="121662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08" name="Google Shape;308;p32"/>
          <p:cNvSpPr txBox="1"/>
          <p:nvPr/>
        </p:nvSpPr>
        <p:spPr>
          <a:xfrm>
            <a:off x="602421" y="787683"/>
            <a:ext cx="10189085" cy="4925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英語　　　　　　　  　日本語　　　　　　　                                                   英語は</a:t>
            </a:r>
            <a:r>
              <a:rPr lang="ja-JP" altLang="en-US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タイプして</a:t>
            </a: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おぼえよう！</a:t>
            </a:r>
            <a:endParaRPr dirty="0"/>
          </a:p>
        </p:txBody>
      </p:sp>
      <p:cxnSp>
        <p:nvCxnSpPr>
          <p:cNvPr id="309" name="Google Shape;309;p32"/>
          <p:cNvCxnSpPr/>
          <p:nvPr/>
        </p:nvCxnSpPr>
        <p:spPr>
          <a:xfrm>
            <a:off x="53781" y="3434111"/>
            <a:ext cx="1213821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0" name="Google Shape;310;p32"/>
          <p:cNvCxnSpPr/>
          <p:nvPr/>
        </p:nvCxnSpPr>
        <p:spPr>
          <a:xfrm>
            <a:off x="37646" y="2717566"/>
            <a:ext cx="12154354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1" name="Google Shape;311;p32"/>
          <p:cNvCxnSpPr/>
          <p:nvPr/>
        </p:nvCxnSpPr>
        <p:spPr>
          <a:xfrm>
            <a:off x="16135" y="4199697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2" name="Google Shape;312;p32"/>
          <p:cNvCxnSpPr/>
          <p:nvPr/>
        </p:nvCxnSpPr>
        <p:spPr>
          <a:xfrm>
            <a:off x="16135" y="4931217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3" name="Google Shape;313;p32"/>
          <p:cNvCxnSpPr/>
          <p:nvPr/>
        </p:nvCxnSpPr>
        <p:spPr>
          <a:xfrm>
            <a:off x="0" y="5662737"/>
            <a:ext cx="12190413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4" name="Google Shape;314;p32"/>
          <p:cNvCxnSpPr/>
          <p:nvPr/>
        </p:nvCxnSpPr>
        <p:spPr>
          <a:xfrm>
            <a:off x="0" y="6383500"/>
            <a:ext cx="12190413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15" name="Google Shape;315;p32"/>
          <p:cNvSpPr txBox="1"/>
          <p:nvPr/>
        </p:nvSpPr>
        <p:spPr>
          <a:xfrm>
            <a:off x="800" y="450"/>
            <a:ext cx="42630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ENGLISH Words </a:t>
            </a:r>
            <a:endParaRPr sz="36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16" name="Google Shape;316;p32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317" name="Google Shape;317;p32"/>
          <p:cNvSpPr txBox="1"/>
          <p:nvPr/>
        </p:nvSpPr>
        <p:spPr>
          <a:xfrm>
            <a:off x="3887275" y="127175"/>
            <a:ext cx="33894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タイトル〈　　　　　　　　　　　〉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318" name="Google Shape;318;p32"/>
          <p:cNvSpPr txBox="1"/>
          <p:nvPr/>
        </p:nvSpPr>
        <p:spPr>
          <a:xfrm>
            <a:off x="16125" y="12829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" name="Google Shape;319;p32"/>
          <p:cNvSpPr txBox="1"/>
          <p:nvPr/>
        </p:nvSpPr>
        <p:spPr>
          <a:xfrm>
            <a:off x="2047425" y="13026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32"/>
          <p:cNvSpPr txBox="1"/>
          <p:nvPr/>
        </p:nvSpPr>
        <p:spPr>
          <a:xfrm>
            <a:off x="-18350" y="20002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1" name="Google Shape;321;p32"/>
          <p:cNvSpPr txBox="1"/>
          <p:nvPr/>
        </p:nvSpPr>
        <p:spPr>
          <a:xfrm>
            <a:off x="2012950" y="20199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2" name="Google Shape;322;p32"/>
          <p:cNvSpPr txBox="1"/>
          <p:nvPr/>
        </p:nvSpPr>
        <p:spPr>
          <a:xfrm>
            <a:off x="-18350" y="270733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3" name="Google Shape;323;p32"/>
          <p:cNvSpPr txBox="1"/>
          <p:nvPr/>
        </p:nvSpPr>
        <p:spPr>
          <a:xfrm>
            <a:off x="2012950" y="272703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Google Shape;324;p32"/>
          <p:cNvSpPr txBox="1"/>
          <p:nvPr/>
        </p:nvSpPr>
        <p:spPr>
          <a:xfrm>
            <a:off x="-18350" y="346608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p32"/>
          <p:cNvSpPr txBox="1"/>
          <p:nvPr/>
        </p:nvSpPr>
        <p:spPr>
          <a:xfrm>
            <a:off x="2012950" y="348578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p32"/>
          <p:cNvSpPr txBox="1"/>
          <p:nvPr/>
        </p:nvSpPr>
        <p:spPr>
          <a:xfrm>
            <a:off x="-18350" y="4197600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7" name="Google Shape;327;p32"/>
          <p:cNvSpPr txBox="1"/>
          <p:nvPr/>
        </p:nvSpPr>
        <p:spPr>
          <a:xfrm>
            <a:off x="2012950" y="4217300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p32"/>
          <p:cNvSpPr txBox="1"/>
          <p:nvPr/>
        </p:nvSpPr>
        <p:spPr>
          <a:xfrm>
            <a:off x="-18350" y="49461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9" name="Google Shape;329;p32"/>
          <p:cNvSpPr txBox="1"/>
          <p:nvPr/>
        </p:nvSpPr>
        <p:spPr>
          <a:xfrm>
            <a:off x="2012950" y="49658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0" name="Google Shape;330;p32"/>
          <p:cNvSpPr txBox="1"/>
          <p:nvPr/>
        </p:nvSpPr>
        <p:spPr>
          <a:xfrm>
            <a:off x="-18350" y="566483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1" name="Google Shape;331;p32"/>
          <p:cNvSpPr txBox="1"/>
          <p:nvPr/>
        </p:nvSpPr>
        <p:spPr>
          <a:xfrm>
            <a:off x="2012950" y="568453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2" name="Google Shape;332;p32"/>
          <p:cNvSpPr txBox="1"/>
          <p:nvPr/>
        </p:nvSpPr>
        <p:spPr>
          <a:xfrm>
            <a:off x="4113250" y="1285875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3" name="Google Shape;333;p32"/>
          <p:cNvSpPr txBox="1"/>
          <p:nvPr/>
        </p:nvSpPr>
        <p:spPr>
          <a:xfrm>
            <a:off x="4113250" y="2001725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Google Shape;334;p32"/>
          <p:cNvSpPr txBox="1"/>
          <p:nvPr/>
        </p:nvSpPr>
        <p:spPr>
          <a:xfrm>
            <a:off x="4105850" y="2717913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5" name="Google Shape;335;p32"/>
          <p:cNvSpPr txBox="1"/>
          <p:nvPr/>
        </p:nvSpPr>
        <p:spPr>
          <a:xfrm>
            <a:off x="4105850" y="345880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6" name="Google Shape;336;p32"/>
          <p:cNvSpPr txBox="1"/>
          <p:nvPr/>
        </p:nvSpPr>
        <p:spPr>
          <a:xfrm>
            <a:off x="4113250" y="418250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Google Shape;337;p32"/>
          <p:cNvSpPr txBox="1"/>
          <p:nvPr/>
        </p:nvSpPr>
        <p:spPr>
          <a:xfrm>
            <a:off x="4113250" y="489835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8" name="Google Shape;338;p32"/>
          <p:cNvSpPr txBox="1"/>
          <p:nvPr/>
        </p:nvSpPr>
        <p:spPr>
          <a:xfrm>
            <a:off x="4105850" y="5614538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5621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3" name="Google Shape;303;p32"/>
          <p:cNvCxnSpPr/>
          <p:nvPr/>
        </p:nvCxnSpPr>
        <p:spPr>
          <a:xfrm>
            <a:off x="2047453" y="1302883"/>
            <a:ext cx="0" cy="5570305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4" name="Google Shape;304;p32"/>
          <p:cNvCxnSpPr/>
          <p:nvPr/>
        </p:nvCxnSpPr>
        <p:spPr>
          <a:xfrm>
            <a:off x="16135" y="2004240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5" name="Google Shape;305;p32"/>
          <p:cNvCxnSpPr/>
          <p:nvPr/>
        </p:nvCxnSpPr>
        <p:spPr>
          <a:xfrm>
            <a:off x="0" y="556175"/>
            <a:ext cx="12190413" cy="0"/>
          </a:xfrm>
          <a:prstGeom prst="straightConnector1">
            <a:avLst/>
          </a:prstGeom>
          <a:noFill/>
          <a:ln w="57150" cap="flat" cmpd="sng">
            <a:solidFill>
              <a:srgbClr val="4472C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6" name="Google Shape;306;p32"/>
          <p:cNvCxnSpPr/>
          <p:nvPr/>
        </p:nvCxnSpPr>
        <p:spPr>
          <a:xfrm>
            <a:off x="4147660" y="1302883"/>
            <a:ext cx="0" cy="5555117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ot"/>
            <a:miter lim="800000"/>
            <a:headEnd type="none" w="sm" len="sm"/>
            <a:tailEnd type="none" w="sm" len="sm"/>
          </a:ln>
        </p:spPr>
      </p:cxnSp>
      <p:cxnSp>
        <p:nvCxnSpPr>
          <p:cNvPr id="307" name="Google Shape;307;p32"/>
          <p:cNvCxnSpPr/>
          <p:nvPr/>
        </p:nvCxnSpPr>
        <p:spPr>
          <a:xfrm>
            <a:off x="37646" y="1282974"/>
            <a:ext cx="121662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08" name="Google Shape;308;p32"/>
          <p:cNvSpPr txBox="1"/>
          <p:nvPr/>
        </p:nvSpPr>
        <p:spPr>
          <a:xfrm>
            <a:off x="602421" y="787683"/>
            <a:ext cx="10189085" cy="4925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英語　　　　　　　  　日本語　　　　　　　                                                   英語は</a:t>
            </a:r>
            <a:r>
              <a:rPr lang="ja-JP" altLang="en-US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タイプして</a:t>
            </a: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おぼえよう！</a:t>
            </a:r>
            <a:endParaRPr dirty="0"/>
          </a:p>
        </p:txBody>
      </p:sp>
      <p:cxnSp>
        <p:nvCxnSpPr>
          <p:cNvPr id="309" name="Google Shape;309;p32"/>
          <p:cNvCxnSpPr/>
          <p:nvPr/>
        </p:nvCxnSpPr>
        <p:spPr>
          <a:xfrm>
            <a:off x="53781" y="3434111"/>
            <a:ext cx="1213821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0" name="Google Shape;310;p32"/>
          <p:cNvCxnSpPr/>
          <p:nvPr/>
        </p:nvCxnSpPr>
        <p:spPr>
          <a:xfrm>
            <a:off x="37646" y="2717566"/>
            <a:ext cx="12154354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1" name="Google Shape;311;p32"/>
          <p:cNvCxnSpPr/>
          <p:nvPr/>
        </p:nvCxnSpPr>
        <p:spPr>
          <a:xfrm>
            <a:off x="16135" y="4199697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2" name="Google Shape;312;p32"/>
          <p:cNvCxnSpPr/>
          <p:nvPr/>
        </p:nvCxnSpPr>
        <p:spPr>
          <a:xfrm>
            <a:off x="16135" y="4931217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3" name="Google Shape;313;p32"/>
          <p:cNvCxnSpPr/>
          <p:nvPr/>
        </p:nvCxnSpPr>
        <p:spPr>
          <a:xfrm>
            <a:off x="0" y="5662737"/>
            <a:ext cx="12190413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4" name="Google Shape;314;p32"/>
          <p:cNvCxnSpPr/>
          <p:nvPr/>
        </p:nvCxnSpPr>
        <p:spPr>
          <a:xfrm>
            <a:off x="0" y="6383500"/>
            <a:ext cx="12190413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15" name="Google Shape;315;p32"/>
          <p:cNvSpPr txBox="1"/>
          <p:nvPr/>
        </p:nvSpPr>
        <p:spPr>
          <a:xfrm>
            <a:off x="800" y="450"/>
            <a:ext cx="42630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ENGLISH Words </a:t>
            </a:r>
            <a:endParaRPr sz="36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16" name="Google Shape;316;p32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317" name="Google Shape;317;p32"/>
          <p:cNvSpPr txBox="1"/>
          <p:nvPr/>
        </p:nvSpPr>
        <p:spPr>
          <a:xfrm>
            <a:off x="3887275" y="127175"/>
            <a:ext cx="33894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タイトル〈　　　　　　　　　　　〉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318" name="Google Shape;318;p32"/>
          <p:cNvSpPr txBox="1"/>
          <p:nvPr/>
        </p:nvSpPr>
        <p:spPr>
          <a:xfrm>
            <a:off x="16125" y="12829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" name="Google Shape;319;p32"/>
          <p:cNvSpPr txBox="1"/>
          <p:nvPr/>
        </p:nvSpPr>
        <p:spPr>
          <a:xfrm>
            <a:off x="2047425" y="13026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32"/>
          <p:cNvSpPr txBox="1"/>
          <p:nvPr/>
        </p:nvSpPr>
        <p:spPr>
          <a:xfrm>
            <a:off x="-18350" y="20002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1" name="Google Shape;321;p32"/>
          <p:cNvSpPr txBox="1"/>
          <p:nvPr/>
        </p:nvSpPr>
        <p:spPr>
          <a:xfrm>
            <a:off x="2012950" y="20199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2" name="Google Shape;322;p32"/>
          <p:cNvSpPr txBox="1"/>
          <p:nvPr/>
        </p:nvSpPr>
        <p:spPr>
          <a:xfrm>
            <a:off x="-18350" y="270733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3" name="Google Shape;323;p32"/>
          <p:cNvSpPr txBox="1"/>
          <p:nvPr/>
        </p:nvSpPr>
        <p:spPr>
          <a:xfrm>
            <a:off x="2012950" y="272703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Google Shape;324;p32"/>
          <p:cNvSpPr txBox="1"/>
          <p:nvPr/>
        </p:nvSpPr>
        <p:spPr>
          <a:xfrm>
            <a:off x="-18350" y="346608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p32"/>
          <p:cNvSpPr txBox="1"/>
          <p:nvPr/>
        </p:nvSpPr>
        <p:spPr>
          <a:xfrm>
            <a:off x="2012950" y="348578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p32"/>
          <p:cNvSpPr txBox="1"/>
          <p:nvPr/>
        </p:nvSpPr>
        <p:spPr>
          <a:xfrm>
            <a:off x="-18350" y="4197600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7" name="Google Shape;327;p32"/>
          <p:cNvSpPr txBox="1"/>
          <p:nvPr/>
        </p:nvSpPr>
        <p:spPr>
          <a:xfrm>
            <a:off x="2012950" y="4217300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p32"/>
          <p:cNvSpPr txBox="1"/>
          <p:nvPr/>
        </p:nvSpPr>
        <p:spPr>
          <a:xfrm>
            <a:off x="-18350" y="49461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9" name="Google Shape;329;p32"/>
          <p:cNvSpPr txBox="1"/>
          <p:nvPr/>
        </p:nvSpPr>
        <p:spPr>
          <a:xfrm>
            <a:off x="2012950" y="49658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0" name="Google Shape;330;p32"/>
          <p:cNvSpPr txBox="1"/>
          <p:nvPr/>
        </p:nvSpPr>
        <p:spPr>
          <a:xfrm>
            <a:off x="-18350" y="566483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1" name="Google Shape;331;p32"/>
          <p:cNvSpPr txBox="1"/>
          <p:nvPr/>
        </p:nvSpPr>
        <p:spPr>
          <a:xfrm>
            <a:off x="2012950" y="568453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2" name="Google Shape;332;p32"/>
          <p:cNvSpPr txBox="1"/>
          <p:nvPr/>
        </p:nvSpPr>
        <p:spPr>
          <a:xfrm>
            <a:off x="4113250" y="1285875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3" name="Google Shape;333;p32"/>
          <p:cNvSpPr txBox="1"/>
          <p:nvPr/>
        </p:nvSpPr>
        <p:spPr>
          <a:xfrm>
            <a:off x="4113250" y="2001725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Google Shape;334;p32"/>
          <p:cNvSpPr txBox="1"/>
          <p:nvPr/>
        </p:nvSpPr>
        <p:spPr>
          <a:xfrm>
            <a:off x="4105850" y="2717913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5" name="Google Shape;335;p32"/>
          <p:cNvSpPr txBox="1"/>
          <p:nvPr/>
        </p:nvSpPr>
        <p:spPr>
          <a:xfrm>
            <a:off x="4105850" y="345880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6" name="Google Shape;336;p32"/>
          <p:cNvSpPr txBox="1"/>
          <p:nvPr/>
        </p:nvSpPr>
        <p:spPr>
          <a:xfrm>
            <a:off x="4113250" y="418250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Google Shape;337;p32"/>
          <p:cNvSpPr txBox="1"/>
          <p:nvPr/>
        </p:nvSpPr>
        <p:spPr>
          <a:xfrm>
            <a:off x="4113250" y="489835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8" name="Google Shape;338;p32"/>
          <p:cNvSpPr txBox="1"/>
          <p:nvPr/>
        </p:nvSpPr>
        <p:spPr>
          <a:xfrm>
            <a:off x="4105850" y="5614538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012407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3" name="Google Shape;303;p32"/>
          <p:cNvCxnSpPr/>
          <p:nvPr/>
        </p:nvCxnSpPr>
        <p:spPr>
          <a:xfrm>
            <a:off x="2047453" y="1302883"/>
            <a:ext cx="0" cy="5570305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4" name="Google Shape;304;p32"/>
          <p:cNvCxnSpPr/>
          <p:nvPr/>
        </p:nvCxnSpPr>
        <p:spPr>
          <a:xfrm>
            <a:off x="16135" y="2004240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5" name="Google Shape;305;p32"/>
          <p:cNvCxnSpPr/>
          <p:nvPr/>
        </p:nvCxnSpPr>
        <p:spPr>
          <a:xfrm>
            <a:off x="0" y="556175"/>
            <a:ext cx="12190413" cy="0"/>
          </a:xfrm>
          <a:prstGeom prst="straightConnector1">
            <a:avLst/>
          </a:prstGeom>
          <a:noFill/>
          <a:ln w="57150" cap="flat" cmpd="sng">
            <a:solidFill>
              <a:srgbClr val="4472C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6" name="Google Shape;306;p32"/>
          <p:cNvCxnSpPr/>
          <p:nvPr/>
        </p:nvCxnSpPr>
        <p:spPr>
          <a:xfrm>
            <a:off x="4147660" y="1302883"/>
            <a:ext cx="0" cy="5555117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ot"/>
            <a:miter lim="800000"/>
            <a:headEnd type="none" w="sm" len="sm"/>
            <a:tailEnd type="none" w="sm" len="sm"/>
          </a:ln>
        </p:spPr>
      </p:cxnSp>
      <p:cxnSp>
        <p:nvCxnSpPr>
          <p:cNvPr id="307" name="Google Shape;307;p32"/>
          <p:cNvCxnSpPr/>
          <p:nvPr/>
        </p:nvCxnSpPr>
        <p:spPr>
          <a:xfrm>
            <a:off x="37646" y="1282974"/>
            <a:ext cx="121662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08" name="Google Shape;308;p32"/>
          <p:cNvSpPr txBox="1"/>
          <p:nvPr/>
        </p:nvSpPr>
        <p:spPr>
          <a:xfrm>
            <a:off x="602421" y="787683"/>
            <a:ext cx="10189085" cy="4925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英語　　　　　　　  　日本語　　　　　　　                                                   英語は</a:t>
            </a:r>
            <a:r>
              <a:rPr lang="ja-JP" altLang="en-US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タイプして</a:t>
            </a: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おぼえよう！</a:t>
            </a:r>
            <a:endParaRPr dirty="0"/>
          </a:p>
        </p:txBody>
      </p:sp>
      <p:cxnSp>
        <p:nvCxnSpPr>
          <p:cNvPr id="309" name="Google Shape;309;p32"/>
          <p:cNvCxnSpPr/>
          <p:nvPr/>
        </p:nvCxnSpPr>
        <p:spPr>
          <a:xfrm>
            <a:off x="53781" y="3434111"/>
            <a:ext cx="1213821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0" name="Google Shape;310;p32"/>
          <p:cNvCxnSpPr/>
          <p:nvPr/>
        </p:nvCxnSpPr>
        <p:spPr>
          <a:xfrm>
            <a:off x="37646" y="2717566"/>
            <a:ext cx="12154354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1" name="Google Shape;311;p32"/>
          <p:cNvCxnSpPr/>
          <p:nvPr/>
        </p:nvCxnSpPr>
        <p:spPr>
          <a:xfrm>
            <a:off x="16135" y="4199697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2" name="Google Shape;312;p32"/>
          <p:cNvCxnSpPr/>
          <p:nvPr/>
        </p:nvCxnSpPr>
        <p:spPr>
          <a:xfrm>
            <a:off x="16135" y="4931217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3" name="Google Shape;313;p32"/>
          <p:cNvCxnSpPr/>
          <p:nvPr/>
        </p:nvCxnSpPr>
        <p:spPr>
          <a:xfrm>
            <a:off x="0" y="5662737"/>
            <a:ext cx="12190413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4" name="Google Shape;314;p32"/>
          <p:cNvCxnSpPr/>
          <p:nvPr/>
        </p:nvCxnSpPr>
        <p:spPr>
          <a:xfrm>
            <a:off x="0" y="6383500"/>
            <a:ext cx="12190413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15" name="Google Shape;315;p32"/>
          <p:cNvSpPr txBox="1"/>
          <p:nvPr/>
        </p:nvSpPr>
        <p:spPr>
          <a:xfrm>
            <a:off x="800" y="450"/>
            <a:ext cx="42630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ENGLISH Words </a:t>
            </a:r>
            <a:endParaRPr sz="36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16" name="Google Shape;316;p32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317" name="Google Shape;317;p32"/>
          <p:cNvSpPr txBox="1"/>
          <p:nvPr/>
        </p:nvSpPr>
        <p:spPr>
          <a:xfrm>
            <a:off x="3887275" y="127175"/>
            <a:ext cx="33894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タイトル〈　　　　　　　　　　　〉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318" name="Google Shape;318;p32"/>
          <p:cNvSpPr txBox="1"/>
          <p:nvPr/>
        </p:nvSpPr>
        <p:spPr>
          <a:xfrm>
            <a:off x="16125" y="12829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" name="Google Shape;319;p32"/>
          <p:cNvSpPr txBox="1"/>
          <p:nvPr/>
        </p:nvSpPr>
        <p:spPr>
          <a:xfrm>
            <a:off x="2047425" y="13026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32"/>
          <p:cNvSpPr txBox="1"/>
          <p:nvPr/>
        </p:nvSpPr>
        <p:spPr>
          <a:xfrm>
            <a:off x="-18350" y="20002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1" name="Google Shape;321;p32"/>
          <p:cNvSpPr txBox="1"/>
          <p:nvPr/>
        </p:nvSpPr>
        <p:spPr>
          <a:xfrm>
            <a:off x="2012950" y="20199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2" name="Google Shape;322;p32"/>
          <p:cNvSpPr txBox="1"/>
          <p:nvPr/>
        </p:nvSpPr>
        <p:spPr>
          <a:xfrm>
            <a:off x="-18350" y="270733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3" name="Google Shape;323;p32"/>
          <p:cNvSpPr txBox="1"/>
          <p:nvPr/>
        </p:nvSpPr>
        <p:spPr>
          <a:xfrm>
            <a:off x="2012950" y="272703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Google Shape;324;p32"/>
          <p:cNvSpPr txBox="1"/>
          <p:nvPr/>
        </p:nvSpPr>
        <p:spPr>
          <a:xfrm>
            <a:off x="-18350" y="346608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p32"/>
          <p:cNvSpPr txBox="1"/>
          <p:nvPr/>
        </p:nvSpPr>
        <p:spPr>
          <a:xfrm>
            <a:off x="2012950" y="348578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p32"/>
          <p:cNvSpPr txBox="1"/>
          <p:nvPr/>
        </p:nvSpPr>
        <p:spPr>
          <a:xfrm>
            <a:off x="-18350" y="4197600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7" name="Google Shape;327;p32"/>
          <p:cNvSpPr txBox="1"/>
          <p:nvPr/>
        </p:nvSpPr>
        <p:spPr>
          <a:xfrm>
            <a:off x="2012950" y="4217300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p32"/>
          <p:cNvSpPr txBox="1"/>
          <p:nvPr/>
        </p:nvSpPr>
        <p:spPr>
          <a:xfrm>
            <a:off x="-18350" y="49461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9" name="Google Shape;329;p32"/>
          <p:cNvSpPr txBox="1"/>
          <p:nvPr/>
        </p:nvSpPr>
        <p:spPr>
          <a:xfrm>
            <a:off x="2012950" y="49658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0" name="Google Shape;330;p32"/>
          <p:cNvSpPr txBox="1"/>
          <p:nvPr/>
        </p:nvSpPr>
        <p:spPr>
          <a:xfrm>
            <a:off x="-18350" y="566483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1" name="Google Shape;331;p32"/>
          <p:cNvSpPr txBox="1"/>
          <p:nvPr/>
        </p:nvSpPr>
        <p:spPr>
          <a:xfrm>
            <a:off x="2012950" y="568453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2" name="Google Shape;332;p32"/>
          <p:cNvSpPr txBox="1"/>
          <p:nvPr/>
        </p:nvSpPr>
        <p:spPr>
          <a:xfrm>
            <a:off x="4113250" y="1285875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3" name="Google Shape;333;p32"/>
          <p:cNvSpPr txBox="1"/>
          <p:nvPr/>
        </p:nvSpPr>
        <p:spPr>
          <a:xfrm>
            <a:off x="4113250" y="2001725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Google Shape;334;p32"/>
          <p:cNvSpPr txBox="1"/>
          <p:nvPr/>
        </p:nvSpPr>
        <p:spPr>
          <a:xfrm>
            <a:off x="4105850" y="2717913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5" name="Google Shape;335;p32"/>
          <p:cNvSpPr txBox="1"/>
          <p:nvPr/>
        </p:nvSpPr>
        <p:spPr>
          <a:xfrm>
            <a:off x="4105850" y="345880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6" name="Google Shape;336;p32"/>
          <p:cNvSpPr txBox="1"/>
          <p:nvPr/>
        </p:nvSpPr>
        <p:spPr>
          <a:xfrm>
            <a:off x="4113250" y="418250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Google Shape;337;p32"/>
          <p:cNvSpPr txBox="1"/>
          <p:nvPr/>
        </p:nvSpPr>
        <p:spPr>
          <a:xfrm>
            <a:off x="4113250" y="489835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8" name="Google Shape;338;p32"/>
          <p:cNvSpPr txBox="1"/>
          <p:nvPr/>
        </p:nvSpPr>
        <p:spPr>
          <a:xfrm>
            <a:off x="4105850" y="5614538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779435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3" name="Google Shape;303;p32"/>
          <p:cNvCxnSpPr/>
          <p:nvPr/>
        </p:nvCxnSpPr>
        <p:spPr>
          <a:xfrm>
            <a:off x="2047453" y="1302883"/>
            <a:ext cx="0" cy="5570305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4" name="Google Shape;304;p32"/>
          <p:cNvCxnSpPr/>
          <p:nvPr/>
        </p:nvCxnSpPr>
        <p:spPr>
          <a:xfrm>
            <a:off x="16135" y="2004240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5" name="Google Shape;305;p32"/>
          <p:cNvCxnSpPr/>
          <p:nvPr/>
        </p:nvCxnSpPr>
        <p:spPr>
          <a:xfrm>
            <a:off x="0" y="556175"/>
            <a:ext cx="12190413" cy="0"/>
          </a:xfrm>
          <a:prstGeom prst="straightConnector1">
            <a:avLst/>
          </a:prstGeom>
          <a:noFill/>
          <a:ln w="57150" cap="flat" cmpd="sng">
            <a:solidFill>
              <a:srgbClr val="4472C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6" name="Google Shape;306;p32"/>
          <p:cNvCxnSpPr/>
          <p:nvPr/>
        </p:nvCxnSpPr>
        <p:spPr>
          <a:xfrm>
            <a:off x="4147660" y="1302883"/>
            <a:ext cx="0" cy="5555117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ot"/>
            <a:miter lim="800000"/>
            <a:headEnd type="none" w="sm" len="sm"/>
            <a:tailEnd type="none" w="sm" len="sm"/>
          </a:ln>
        </p:spPr>
      </p:cxnSp>
      <p:cxnSp>
        <p:nvCxnSpPr>
          <p:cNvPr id="307" name="Google Shape;307;p32"/>
          <p:cNvCxnSpPr/>
          <p:nvPr/>
        </p:nvCxnSpPr>
        <p:spPr>
          <a:xfrm>
            <a:off x="37646" y="1282974"/>
            <a:ext cx="121662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08" name="Google Shape;308;p32"/>
          <p:cNvSpPr txBox="1"/>
          <p:nvPr/>
        </p:nvSpPr>
        <p:spPr>
          <a:xfrm>
            <a:off x="602421" y="787683"/>
            <a:ext cx="10189085" cy="4925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英語　　　　　　　  　日本語　　　　　　　                                                   英語は</a:t>
            </a:r>
            <a:r>
              <a:rPr lang="ja-JP" altLang="en-US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タイプして</a:t>
            </a: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おぼえよう！</a:t>
            </a:r>
            <a:endParaRPr dirty="0"/>
          </a:p>
        </p:txBody>
      </p:sp>
      <p:cxnSp>
        <p:nvCxnSpPr>
          <p:cNvPr id="309" name="Google Shape;309;p32"/>
          <p:cNvCxnSpPr/>
          <p:nvPr/>
        </p:nvCxnSpPr>
        <p:spPr>
          <a:xfrm>
            <a:off x="53781" y="3434111"/>
            <a:ext cx="1213821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0" name="Google Shape;310;p32"/>
          <p:cNvCxnSpPr/>
          <p:nvPr/>
        </p:nvCxnSpPr>
        <p:spPr>
          <a:xfrm>
            <a:off x="37646" y="2717566"/>
            <a:ext cx="12154354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1" name="Google Shape;311;p32"/>
          <p:cNvCxnSpPr/>
          <p:nvPr/>
        </p:nvCxnSpPr>
        <p:spPr>
          <a:xfrm>
            <a:off x="16135" y="4199697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2" name="Google Shape;312;p32"/>
          <p:cNvCxnSpPr/>
          <p:nvPr/>
        </p:nvCxnSpPr>
        <p:spPr>
          <a:xfrm>
            <a:off x="16135" y="4931217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3" name="Google Shape;313;p32"/>
          <p:cNvCxnSpPr/>
          <p:nvPr/>
        </p:nvCxnSpPr>
        <p:spPr>
          <a:xfrm>
            <a:off x="0" y="5662737"/>
            <a:ext cx="12190413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4" name="Google Shape;314;p32"/>
          <p:cNvCxnSpPr/>
          <p:nvPr/>
        </p:nvCxnSpPr>
        <p:spPr>
          <a:xfrm>
            <a:off x="0" y="6383500"/>
            <a:ext cx="12190413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15" name="Google Shape;315;p32"/>
          <p:cNvSpPr txBox="1"/>
          <p:nvPr/>
        </p:nvSpPr>
        <p:spPr>
          <a:xfrm>
            <a:off x="800" y="450"/>
            <a:ext cx="42630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ENGLISH Words </a:t>
            </a:r>
            <a:endParaRPr sz="36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16" name="Google Shape;316;p32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317" name="Google Shape;317;p32"/>
          <p:cNvSpPr txBox="1"/>
          <p:nvPr/>
        </p:nvSpPr>
        <p:spPr>
          <a:xfrm>
            <a:off x="3887275" y="127175"/>
            <a:ext cx="33894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タイトル〈　　　　　　　　　　　〉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318" name="Google Shape;318;p32"/>
          <p:cNvSpPr txBox="1"/>
          <p:nvPr/>
        </p:nvSpPr>
        <p:spPr>
          <a:xfrm>
            <a:off x="16125" y="12829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" name="Google Shape;319;p32"/>
          <p:cNvSpPr txBox="1"/>
          <p:nvPr/>
        </p:nvSpPr>
        <p:spPr>
          <a:xfrm>
            <a:off x="2047425" y="13026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32"/>
          <p:cNvSpPr txBox="1"/>
          <p:nvPr/>
        </p:nvSpPr>
        <p:spPr>
          <a:xfrm>
            <a:off x="-18350" y="20002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1" name="Google Shape;321;p32"/>
          <p:cNvSpPr txBox="1"/>
          <p:nvPr/>
        </p:nvSpPr>
        <p:spPr>
          <a:xfrm>
            <a:off x="2012950" y="20199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2" name="Google Shape;322;p32"/>
          <p:cNvSpPr txBox="1"/>
          <p:nvPr/>
        </p:nvSpPr>
        <p:spPr>
          <a:xfrm>
            <a:off x="-18350" y="270733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3" name="Google Shape;323;p32"/>
          <p:cNvSpPr txBox="1"/>
          <p:nvPr/>
        </p:nvSpPr>
        <p:spPr>
          <a:xfrm>
            <a:off x="2012950" y="272703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Google Shape;324;p32"/>
          <p:cNvSpPr txBox="1"/>
          <p:nvPr/>
        </p:nvSpPr>
        <p:spPr>
          <a:xfrm>
            <a:off x="-18350" y="346608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p32"/>
          <p:cNvSpPr txBox="1"/>
          <p:nvPr/>
        </p:nvSpPr>
        <p:spPr>
          <a:xfrm>
            <a:off x="2012950" y="348578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p32"/>
          <p:cNvSpPr txBox="1"/>
          <p:nvPr/>
        </p:nvSpPr>
        <p:spPr>
          <a:xfrm>
            <a:off x="-18350" y="4197600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7" name="Google Shape;327;p32"/>
          <p:cNvSpPr txBox="1"/>
          <p:nvPr/>
        </p:nvSpPr>
        <p:spPr>
          <a:xfrm>
            <a:off x="2012950" y="4217300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p32"/>
          <p:cNvSpPr txBox="1"/>
          <p:nvPr/>
        </p:nvSpPr>
        <p:spPr>
          <a:xfrm>
            <a:off x="-18350" y="49461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9" name="Google Shape;329;p32"/>
          <p:cNvSpPr txBox="1"/>
          <p:nvPr/>
        </p:nvSpPr>
        <p:spPr>
          <a:xfrm>
            <a:off x="2012950" y="49658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0" name="Google Shape;330;p32"/>
          <p:cNvSpPr txBox="1"/>
          <p:nvPr/>
        </p:nvSpPr>
        <p:spPr>
          <a:xfrm>
            <a:off x="-18350" y="566483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1" name="Google Shape;331;p32"/>
          <p:cNvSpPr txBox="1"/>
          <p:nvPr/>
        </p:nvSpPr>
        <p:spPr>
          <a:xfrm>
            <a:off x="2012950" y="568453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2" name="Google Shape;332;p32"/>
          <p:cNvSpPr txBox="1"/>
          <p:nvPr/>
        </p:nvSpPr>
        <p:spPr>
          <a:xfrm>
            <a:off x="4113250" y="1285875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3" name="Google Shape;333;p32"/>
          <p:cNvSpPr txBox="1"/>
          <p:nvPr/>
        </p:nvSpPr>
        <p:spPr>
          <a:xfrm>
            <a:off x="4113250" y="2001725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Google Shape;334;p32"/>
          <p:cNvSpPr txBox="1"/>
          <p:nvPr/>
        </p:nvSpPr>
        <p:spPr>
          <a:xfrm>
            <a:off x="4105850" y="2717913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5" name="Google Shape;335;p32"/>
          <p:cNvSpPr txBox="1"/>
          <p:nvPr/>
        </p:nvSpPr>
        <p:spPr>
          <a:xfrm>
            <a:off x="4105850" y="345880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6" name="Google Shape;336;p32"/>
          <p:cNvSpPr txBox="1"/>
          <p:nvPr/>
        </p:nvSpPr>
        <p:spPr>
          <a:xfrm>
            <a:off x="4113250" y="418250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Google Shape;337;p32"/>
          <p:cNvSpPr txBox="1"/>
          <p:nvPr/>
        </p:nvSpPr>
        <p:spPr>
          <a:xfrm>
            <a:off x="4113250" y="489835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8" name="Google Shape;338;p32"/>
          <p:cNvSpPr txBox="1"/>
          <p:nvPr/>
        </p:nvSpPr>
        <p:spPr>
          <a:xfrm>
            <a:off x="4105850" y="5614538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565819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3" name="Google Shape;303;p32"/>
          <p:cNvCxnSpPr/>
          <p:nvPr/>
        </p:nvCxnSpPr>
        <p:spPr>
          <a:xfrm>
            <a:off x="2047453" y="1302883"/>
            <a:ext cx="0" cy="5570305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4" name="Google Shape;304;p32"/>
          <p:cNvCxnSpPr/>
          <p:nvPr/>
        </p:nvCxnSpPr>
        <p:spPr>
          <a:xfrm>
            <a:off x="16135" y="2004240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5" name="Google Shape;305;p32"/>
          <p:cNvCxnSpPr/>
          <p:nvPr/>
        </p:nvCxnSpPr>
        <p:spPr>
          <a:xfrm>
            <a:off x="0" y="556175"/>
            <a:ext cx="12190413" cy="0"/>
          </a:xfrm>
          <a:prstGeom prst="straightConnector1">
            <a:avLst/>
          </a:prstGeom>
          <a:noFill/>
          <a:ln w="57150" cap="flat" cmpd="sng">
            <a:solidFill>
              <a:srgbClr val="4472C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6" name="Google Shape;306;p32"/>
          <p:cNvCxnSpPr/>
          <p:nvPr/>
        </p:nvCxnSpPr>
        <p:spPr>
          <a:xfrm>
            <a:off x="4147660" y="1302883"/>
            <a:ext cx="0" cy="5555117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ot"/>
            <a:miter lim="800000"/>
            <a:headEnd type="none" w="sm" len="sm"/>
            <a:tailEnd type="none" w="sm" len="sm"/>
          </a:ln>
        </p:spPr>
      </p:cxnSp>
      <p:cxnSp>
        <p:nvCxnSpPr>
          <p:cNvPr id="307" name="Google Shape;307;p32"/>
          <p:cNvCxnSpPr/>
          <p:nvPr/>
        </p:nvCxnSpPr>
        <p:spPr>
          <a:xfrm>
            <a:off x="37646" y="1282974"/>
            <a:ext cx="121662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08" name="Google Shape;308;p32"/>
          <p:cNvSpPr txBox="1"/>
          <p:nvPr/>
        </p:nvSpPr>
        <p:spPr>
          <a:xfrm>
            <a:off x="602421" y="787683"/>
            <a:ext cx="10189085" cy="4925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英語　　　　　　　  　日本語　　　　　　　                                                   英語は</a:t>
            </a:r>
            <a:r>
              <a:rPr lang="ja-JP" altLang="en-US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タイプして</a:t>
            </a: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おぼえよう！</a:t>
            </a:r>
            <a:endParaRPr dirty="0"/>
          </a:p>
        </p:txBody>
      </p:sp>
      <p:cxnSp>
        <p:nvCxnSpPr>
          <p:cNvPr id="309" name="Google Shape;309;p32"/>
          <p:cNvCxnSpPr/>
          <p:nvPr/>
        </p:nvCxnSpPr>
        <p:spPr>
          <a:xfrm>
            <a:off x="53781" y="3434111"/>
            <a:ext cx="1213821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0" name="Google Shape;310;p32"/>
          <p:cNvCxnSpPr/>
          <p:nvPr/>
        </p:nvCxnSpPr>
        <p:spPr>
          <a:xfrm>
            <a:off x="37646" y="2717566"/>
            <a:ext cx="12154354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1" name="Google Shape;311;p32"/>
          <p:cNvCxnSpPr/>
          <p:nvPr/>
        </p:nvCxnSpPr>
        <p:spPr>
          <a:xfrm>
            <a:off x="16135" y="4199697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2" name="Google Shape;312;p32"/>
          <p:cNvCxnSpPr/>
          <p:nvPr/>
        </p:nvCxnSpPr>
        <p:spPr>
          <a:xfrm>
            <a:off x="16135" y="4931217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3" name="Google Shape;313;p32"/>
          <p:cNvCxnSpPr/>
          <p:nvPr/>
        </p:nvCxnSpPr>
        <p:spPr>
          <a:xfrm>
            <a:off x="0" y="5662737"/>
            <a:ext cx="12190413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4" name="Google Shape;314;p32"/>
          <p:cNvCxnSpPr/>
          <p:nvPr/>
        </p:nvCxnSpPr>
        <p:spPr>
          <a:xfrm>
            <a:off x="0" y="6383500"/>
            <a:ext cx="12190413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15" name="Google Shape;315;p32"/>
          <p:cNvSpPr txBox="1"/>
          <p:nvPr/>
        </p:nvSpPr>
        <p:spPr>
          <a:xfrm>
            <a:off x="800" y="450"/>
            <a:ext cx="42630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ENGLISH Words </a:t>
            </a:r>
            <a:endParaRPr sz="36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16" name="Google Shape;316;p32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317" name="Google Shape;317;p32"/>
          <p:cNvSpPr txBox="1"/>
          <p:nvPr/>
        </p:nvSpPr>
        <p:spPr>
          <a:xfrm>
            <a:off x="3887275" y="127175"/>
            <a:ext cx="33894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タイトル〈　　　　　　　　　　　〉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318" name="Google Shape;318;p32"/>
          <p:cNvSpPr txBox="1"/>
          <p:nvPr/>
        </p:nvSpPr>
        <p:spPr>
          <a:xfrm>
            <a:off x="16125" y="12829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" name="Google Shape;319;p32"/>
          <p:cNvSpPr txBox="1"/>
          <p:nvPr/>
        </p:nvSpPr>
        <p:spPr>
          <a:xfrm>
            <a:off x="2047425" y="13026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32"/>
          <p:cNvSpPr txBox="1"/>
          <p:nvPr/>
        </p:nvSpPr>
        <p:spPr>
          <a:xfrm>
            <a:off x="-18350" y="20002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1" name="Google Shape;321;p32"/>
          <p:cNvSpPr txBox="1"/>
          <p:nvPr/>
        </p:nvSpPr>
        <p:spPr>
          <a:xfrm>
            <a:off x="2012950" y="20199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2" name="Google Shape;322;p32"/>
          <p:cNvSpPr txBox="1"/>
          <p:nvPr/>
        </p:nvSpPr>
        <p:spPr>
          <a:xfrm>
            <a:off x="-18350" y="270733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3" name="Google Shape;323;p32"/>
          <p:cNvSpPr txBox="1"/>
          <p:nvPr/>
        </p:nvSpPr>
        <p:spPr>
          <a:xfrm>
            <a:off x="2012950" y="272703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Google Shape;324;p32"/>
          <p:cNvSpPr txBox="1"/>
          <p:nvPr/>
        </p:nvSpPr>
        <p:spPr>
          <a:xfrm>
            <a:off x="-18350" y="346608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p32"/>
          <p:cNvSpPr txBox="1"/>
          <p:nvPr/>
        </p:nvSpPr>
        <p:spPr>
          <a:xfrm>
            <a:off x="2012950" y="348578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p32"/>
          <p:cNvSpPr txBox="1"/>
          <p:nvPr/>
        </p:nvSpPr>
        <p:spPr>
          <a:xfrm>
            <a:off x="-18350" y="4197600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7" name="Google Shape;327;p32"/>
          <p:cNvSpPr txBox="1"/>
          <p:nvPr/>
        </p:nvSpPr>
        <p:spPr>
          <a:xfrm>
            <a:off x="2012950" y="4217300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p32"/>
          <p:cNvSpPr txBox="1"/>
          <p:nvPr/>
        </p:nvSpPr>
        <p:spPr>
          <a:xfrm>
            <a:off x="-18350" y="49461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9" name="Google Shape;329;p32"/>
          <p:cNvSpPr txBox="1"/>
          <p:nvPr/>
        </p:nvSpPr>
        <p:spPr>
          <a:xfrm>
            <a:off x="2012950" y="49658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0" name="Google Shape;330;p32"/>
          <p:cNvSpPr txBox="1"/>
          <p:nvPr/>
        </p:nvSpPr>
        <p:spPr>
          <a:xfrm>
            <a:off x="-18350" y="566483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1" name="Google Shape;331;p32"/>
          <p:cNvSpPr txBox="1"/>
          <p:nvPr/>
        </p:nvSpPr>
        <p:spPr>
          <a:xfrm>
            <a:off x="2012950" y="568453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2" name="Google Shape;332;p32"/>
          <p:cNvSpPr txBox="1"/>
          <p:nvPr/>
        </p:nvSpPr>
        <p:spPr>
          <a:xfrm>
            <a:off x="4113250" y="1285875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3" name="Google Shape;333;p32"/>
          <p:cNvSpPr txBox="1"/>
          <p:nvPr/>
        </p:nvSpPr>
        <p:spPr>
          <a:xfrm>
            <a:off x="4113250" y="2001725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Google Shape;334;p32"/>
          <p:cNvSpPr txBox="1"/>
          <p:nvPr/>
        </p:nvSpPr>
        <p:spPr>
          <a:xfrm>
            <a:off x="4105850" y="2717913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5" name="Google Shape;335;p32"/>
          <p:cNvSpPr txBox="1"/>
          <p:nvPr/>
        </p:nvSpPr>
        <p:spPr>
          <a:xfrm>
            <a:off x="4105850" y="345880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6" name="Google Shape;336;p32"/>
          <p:cNvSpPr txBox="1"/>
          <p:nvPr/>
        </p:nvSpPr>
        <p:spPr>
          <a:xfrm>
            <a:off x="4113250" y="418250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Google Shape;337;p32"/>
          <p:cNvSpPr txBox="1"/>
          <p:nvPr/>
        </p:nvSpPr>
        <p:spPr>
          <a:xfrm>
            <a:off x="4113250" y="489835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8" name="Google Shape;338;p32"/>
          <p:cNvSpPr txBox="1"/>
          <p:nvPr/>
        </p:nvSpPr>
        <p:spPr>
          <a:xfrm>
            <a:off x="4105850" y="5614538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092547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3" name="Google Shape;303;p32"/>
          <p:cNvCxnSpPr/>
          <p:nvPr/>
        </p:nvCxnSpPr>
        <p:spPr>
          <a:xfrm>
            <a:off x="2047453" y="1302883"/>
            <a:ext cx="0" cy="5570305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4" name="Google Shape;304;p32"/>
          <p:cNvCxnSpPr/>
          <p:nvPr/>
        </p:nvCxnSpPr>
        <p:spPr>
          <a:xfrm>
            <a:off x="16135" y="2004240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5" name="Google Shape;305;p32"/>
          <p:cNvCxnSpPr/>
          <p:nvPr/>
        </p:nvCxnSpPr>
        <p:spPr>
          <a:xfrm>
            <a:off x="0" y="556175"/>
            <a:ext cx="12190413" cy="0"/>
          </a:xfrm>
          <a:prstGeom prst="straightConnector1">
            <a:avLst/>
          </a:prstGeom>
          <a:noFill/>
          <a:ln w="57150" cap="flat" cmpd="sng">
            <a:solidFill>
              <a:srgbClr val="4472C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6" name="Google Shape;306;p32"/>
          <p:cNvCxnSpPr/>
          <p:nvPr/>
        </p:nvCxnSpPr>
        <p:spPr>
          <a:xfrm>
            <a:off x="4147660" y="1302883"/>
            <a:ext cx="0" cy="5555117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ot"/>
            <a:miter lim="800000"/>
            <a:headEnd type="none" w="sm" len="sm"/>
            <a:tailEnd type="none" w="sm" len="sm"/>
          </a:ln>
        </p:spPr>
      </p:cxnSp>
      <p:cxnSp>
        <p:nvCxnSpPr>
          <p:cNvPr id="307" name="Google Shape;307;p32"/>
          <p:cNvCxnSpPr/>
          <p:nvPr/>
        </p:nvCxnSpPr>
        <p:spPr>
          <a:xfrm>
            <a:off x="37646" y="1282974"/>
            <a:ext cx="121662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08" name="Google Shape;308;p32"/>
          <p:cNvSpPr txBox="1"/>
          <p:nvPr/>
        </p:nvSpPr>
        <p:spPr>
          <a:xfrm>
            <a:off x="602421" y="787683"/>
            <a:ext cx="10189085" cy="4925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英語　　　　　　　  　日本語　　　　　　　                                                   英語は</a:t>
            </a:r>
            <a:r>
              <a:rPr lang="ja-JP" altLang="en-US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タイプして</a:t>
            </a: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おぼえよう！</a:t>
            </a:r>
            <a:endParaRPr dirty="0"/>
          </a:p>
        </p:txBody>
      </p:sp>
      <p:cxnSp>
        <p:nvCxnSpPr>
          <p:cNvPr id="309" name="Google Shape;309;p32"/>
          <p:cNvCxnSpPr/>
          <p:nvPr/>
        </p:nvCxnSpPr>
        <p:spPr>
          <a:xfrm>
            <a:off x="53781" y="3434111"/>
            <a:ext cx="1213821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0" name="Google Shape;310;p32"/>
          <p:cNvCxnSpPr/>
          <p:nvPr/>
        </p:nvCxnSpPr>
        <p:spPr>
          <a:xfrm>
            <a:off x="37646" y="2717566"/>
            <a:ext cx="12154354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1" name="Google Shape;311;p32"/>
          <p:cNvCxnSpPr/>
          <p:nvPr/>
        </p:nvCxnSpPr>
        <p:spPr>
          <a:xfrm>
            <a:off x="16135" y="4199697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2" name="Google Shape;312;p32"/>
          <p:cNvCxnSpPr/>
          <p:nvPr/>
        </p:nvCxnSpPr>
        <p:spPr>
          <a:xfrm>
            <a:off x="16135" y="4931217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3" name="Google Shape;313;p32"/>
          <p:cNvCxnSpPr/>
          <p:nvPr/>
        </p:nvCxnSpPr>
        <p:spPr>
          <a:xfrm>
            <a:off x="0" y="5662737"/>
            <a:ext cx="12190413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4" name="Google Shape;314;p32"/>
          <p:cNvCxnSpPr/>
          <p:nvPr/>
        </p:nvCxnSpPr>
        <p:spPr>
          <a:xfrm>
            <a:off x="0" y="6383500"/>
            <a:ext cx="12190413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15" name="Google Shape;315;p32"/>
          <p:cNvSpPr txBox="1"/>
          <p:nvPr/>
        </p:nvSpPr>
        <p:spPr>
          <a:xfrm>
            <a:off x="800" y="450"/>
            <a:ext cx="42630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ENGLISH Words </a:t>
            </a:r>
            <a:endParaRPr sz="36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16" name="Google Shape;316;p32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317" name="Google Shape;317;p32"/>
          <p:cNvSpPr txBox="1"/>
          <p:nvPr/>
        </p:nvSpPr>
        <p:spPr>
          <a:xfrm>
            <a:off x="3887275" y="127175"/>
            <a:ext cx="33894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タイトル〈　　　　　　　　　　　〉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318" name="Google Shape;318;p32"/>
          <p:cNvSpPr txBox="1"/>
          <p:nvPr/>
        </p:nvSpPr>
        <p:spPr>
          <a:xfrm>
            <a:off x="16125" y="12829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" name="Google Shape;319;p32"/>
          <p:cNvSpPr txBox="1"/>
          <p:nvPr/>
        </p:nvSpPr>
        <p:spPr>
          <a:xfrm>
            <a:off x="2047425" y="13026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32"/>
          <p:cNvSpPr txBox="1"/>
          <p:nvPr/>
        </p:nvSpPr>
        <p:spPr>
          <a:xfrm>
            <a:off x="-18350" y="20002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1" name="Google Shape;321;p32"/>
          <p:cNvSpPr txBox="1"/>
          <p:nvPr/>
        </p:nvSpPr>
        <p:spPr>
          <a:xfrm>
            <a:off x="2012950" y="20199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2" name="Google Shape;322;p32"/>
          <p:cNvSpPr txBox="1"/>
          <p:nvPr/>
        </p:nvSpPr>
        <p:spPr>
          <a:xfrm>
            <a:off x="-18350" y="270733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3" name="Google Shape;323;p32"/>
          <p:cNvSpPr txBox="1"/>
          <p:nvPr/>
        </p:nvSpPr>
        <p:spPr>
          <a:xfrm>
            <a:off x="2012950" y="272703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Google Shape;324;p32"/>
          <p:cNvSpPr txBox="1"/>
          <p:nvPr/>
        </p:nvSpPr>
        <p:spPr>
          <a:xfrm>
            <a:off x="-18350" y="346608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p32"/>
          <p:cNvSpPr txBox="1"/>
          <p:nvPr/>
        </p:nvSpPr>
        <p:spPr>
          <a:xfrm>
            <a:off x="2012950" y="348578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p32"/>
          <p:cNvSpPr txBox="1"/>
          <p:nvPr/>
        </p:nvSpPr>
        <p:spPr>
          <a:xfrm>
            <a:off x="-18350" y="4197600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7" name="Google Shape;327;p32"/>
          <p:cNvSpPr txBox="1"/>
          <p:nvPr/>
        </p:nvSpPr>
        <p:spPr>
          <a:xfrm>
            <a:off x="2012950" y="4217300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p32"/>
          <p:cNvSpPr txBox="1"/>
          <p:nvPr/>
        </p:nvSpPr>
        <p:spPr>
          <a:xfrm>
            <a:off x="-18350" y="49461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9" name="Google Shape;329;p32"/>
          <p:cNvSpPr txBox="1"/>
          <p:nvPr/>
        </p:nvSpPr>
        <p:spPr>
          <a:xfrm>
            <a:off x="2012950" y="49658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0" name="Google Shape;330;p32"/>
          <p:cNvSpPr txBox="1"/>
          <p:nvPr/>
        </p:nvSpPr>
        <p:spPr>
          <a:xfrm>
            <a:off x="-18350" y="566483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1" name="Google Shape;331;p32"/>
          <p:cNvSpPr txBox="1"/>
          <p:nvPr/>
        </p:nvSpPr>
        <p:spPr>
          <a:xfrm>
            <a:off x="2012950" y="568453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2" name="Google Shape;332;p32"/>
          <p:cNvSpPr txBox="1"/>
          <p:nvPr/>
        </p:nvSpPr>
        <p:spPr>
          <a:xfrm>
            <a:off x="4113250" y="1285875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3" name="Google Shape;333;p32"/>
          <p:cNvSpPr txBox="1"/>
          <p:nvPr/>
        </p:nvSpPr>
        <p:spPr>
          <a:xfrm>
            <a:off x="4113250" y="2001725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Google Shape;334;p32"/>
          <p:cNvSpPr txBox="1"/>
          <p:nvPr/>
        </p:nvSpPr>
        <p:spPr>
          <a:xfrm>
            <a:off x="4105850" y="2717913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5" name="Google Shape;335;p32"/>
          <p:cNvSpPr txBox="1"/>
          <p:nvPr/>
        </p:nvSpPr>
        <p:spPr>
          <a:xfrm>
            <a:off x="4105850" y="345880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6" name="Google Shape;336;p32"/>
          <p:cNvSpPr txBox="1"/>
          <p:nvPr/>
        </p:nvSpPr>
        <p:spPr>
          <a:xfrm>
            <a:off x="4113250" y="418250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Google Shape;337;p32"/>
          <p:cNvSpPr txBox="1"/>
          <p:nvPr/>
        </p:nvSpPr>
        <p:spPr>
          <a:xfrm>
            <a:off x="4113250" y="489835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8" name="Google Shape;338;p32"/>
          <p:cNvSpPr txBox="1"/>
          <p:nvPr/>
        </p:nvSpPr>
        <p:spPr>
          <a:xfrm>
            <a:off x="4105850" y="5614538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771441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3" name="Google Shape;303;p32"/>
          <p:cNvCxnSpPr/>
          <p:nvPr/>
        </p:nvCxnSpPr>
        <p:spPr>
          <a:xfrm>
            <a:off x="2047453" y="1302883"/>
            <a:ext cx="0" cy="5570305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4" name="Google Shape;304;p32"/>
          <p:cNvCxnSpPr/>
          <p:nvPr/>
        </p:nvCxnSpPr>
        <p:spPr>
          <a:xfrm>
            <a:off x="16135" y="2004240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5" name="Google Shape;305;p32"/>
          <p:cNvCxnSpPr/>
          <p:nvPr/>
        </p:nvCxnSpPr>
        <p:spPr>
          <a:xfrm>
            <a:off x="0" y="556175"/>
            <a:ext cx="12190413" cy="0"/>
          </a:xfrm>
          <a:prstGeom prst="straightConnector1">
            <a:avLst/>
          </a:prstGeom>
          <a:noFill/>
          <a:ln w="57150" cap="flat" cmpd="sng">
            <a:solidFill>
              <a:srgbClr val="4472C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6" name="Google Shape;306;p32"/>
          <p:cNvCxnSpPr/>
          <p:nvPr/>
        </p:nvCxnSpPr>
        <p:spPr>
          <a:xfrm>
            <a:off x="4147660" y="1302883"/>
            <a:ext cx="0" cy="5555117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ot"/>
            <a:miter lim="800000"/>
            <a:headEnd type="none" w="sm" len="sm"/>
            <a:tailEnd type="none" w="sm" len="sm"/>
          </a:ln>
        </p:spPr>
      </p:cxnSp>
      <p:cxnSp>
        <p:nvCxnSpPr>
          <p:cNvPr id="307" name="Google Shape;307;p32"/>
          <p:cNvCxnSpPr/>
          <p:nvPr/>
        </p:nvCxnSpPr>
        <p:spPr>
          <a:xfrm>
            <a:off x="37646" y="1282974"/>
            <a:ext cx="121662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08" name="Google Shape;308;p32"/>
          <p:cNvSpPr txBox="1"/>
          <p:nvPr/>
        </p:nvSpPr>
        <p:spPr>
          <a:xfrm>
            <a:off x="602421" y="787683"/>
            <a:ext cx="10189085" cy="4925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英語　　　　　　　  　日本語　　　　　　　                                                   英語は</a:t>
            </a:r>
            <a:r>
              <a:rPr lang="ja-JP" altLang="en-US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タイプして</a:t>
            </a: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おぼえよう！</a:t>
            </a:r>
            <a:endParaRPr dirty="0"/>
          </a:p>
        </p:txBody>
      </p:sp>
      <p:cxnSp>
        <p:nvCxnSpPr>
          <p:cNvPr id="309" name="Google Shape;309;p32"/>
          <p:cNvCxnSpPr/>
          <p:nvPr/>
        </p:nvCxnSpPr>
        <p:spPr>
          <a:xfrm>
            <a:off x="53781" y="3434111"/>
            <a:ext cx="1213821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0" name="Google Shape;310;p32"/>
          <p:cNvCxnSpPr/>
          <p:nvPr/>
        </p:nvCxnSpPr>
        <p:spPr>
          <a:xfrm>
            <a:off x="37646" y="2717566"/>
            <a:ext cx="12154354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1" name="Google Shape;311;p32"/>
          <p:cNvCxnSpPr/>
          <p:nvPr/>
        </p:nvCxnSpPr>
        <p:spPr>
          <a:xfrm>
            <a:off x="16135" y="4199697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2" name="Google Shape;312;p32"/>
          <p:cNvCxnSpPr/>
          <p:nvPr/>
        </p:nvCxnSpPr>
        <p:spPr>
          <a:xfrm>
            <a:off x="16135" y="4931217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3" name="Google Shape;313;p32"/>
          <p:cNvCxnSpPr/>
          <p:nvPr/>
        </p:nvCxnSpPr>
        <p:spPr>
          <a:xfrm>
            <a:off x="0" y="5662737"/>
            <a:ext cx="12190413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4" name="Google Shape;314;p32"/>
          <p:cNvCxnSpPr/>
          <p:nvPr/>
        </p:nvCxnSpPr>
        <p:spPr>
          <a:xfrm>
            <a:off x="0" y="6383500"/>
            <a:ext cx="12190413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15" name="Google Shape;315;p32"/>
          <p:cNvSpPr txBox="1"/>
          <p:nvPr/>
        </p:nvSpPr>
        <p:spPr>
          <a:xfrm>
            <a:off x="800" y="450"/>
            <a:ext cx="42630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ENGLISH Words </a:t>
            </a:r>
            <a:endParaRPr sz="36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16" name="Google Shape;316;p32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317" name="Google Shape;317;p32"/>
          <p:cNvSpPr txBox="1"/>
          <p:nvPr/>
        </p:nvSpPr>
        <p:spPr>
          <a:xfrm>
            <a:off x="3887275" y="127175"/>
            <a:ext cx="33894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タイトル〈　　　　　　　　　　　〉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318" name="Google Shape;318;p32"/>
          <p:cNvSpPr txBox="1"/>
          <p:nvPr/>
        </p:nvSpPr>
        <p:spPr>
          <a:xfrm>
            <a:off x="16125" y="12829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" name="Google Shape;319;p32"/>
          <p:cNvSpPr txBox="1"/>
          <p:nvPr/>
        </p:nvSpPr>
        <p:spPr>
          <a:xfrm>
            <a:off x="2047425" y="13026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32"/>
          <p:cNvSpPr txBox="1"/>
          <p:nvPr/>
        </p:nvSpPr>
        <p:spPr>
          <a:xfrm>
            <a:off x="-18350" y="20002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1" name="Google Shape;321;p32"/>
          <p:cNvSpPr txBox="1"/>
          <p:nvPr/>
        </p:nvSpPr>
        <p:spPr>
          <a:xfrm>
            <a:off x="2012950" y="20199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2" name="Google Shape;322;p32"/>
          <p:cNvSpPr txBox="1"/>
          <p:nvPr/>
        </p:nvSpPr>
        <p:spPr>
          <a:xfrm>
            <a:off x="-18350" y="270733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3" name="Google Shape;323;p32"/>
          <p:cNvSpPr txBox="1"/>
          <p:nvPr/>
        </p:nvSpPr>
        <p:spPr>
          <a:xfrm>
            <a:off x="2012950" y="272703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Google Shape;324;p32"/>
          <p:cNvSpPr txBox="1"/>
          <p:nvPr/>
        </p:nvSpPr>
        <p:spPr>
          <a:xfrm>
            <a:off x="-18350" y="346608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p32"/>
          <p:cNvSpPr txBox="1"/>
          <p:nvPr/>
        </p:nvSpPr>
        <p:spPr>
          <a:xfrm>
            <a:off x="2012950" y="348578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p32"/>
          <p:cNvSpPr txBox="1"/>
          <p:nvPr/>
        </p:nvSpPr>
        <p:spPr>
          <a:xfrm>
            <a:off x="-18350" y="4197600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7" name="Google Shape;327;p32"/>
          <p:cNvSpPr txBox="1"/>
          <p:nvPr/>
        </p:nvSpPr>
        <p:spPr>
          <a:xfrm>
            <a:off x="2012950" y="4217300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p32"/>
          <p:cNvSpPr txBox="1"/>
          <p:nvPr/>
        </p:nvSpPr>
        <p:spPr>
          <a:xfrm>
            <a:off x="-18350" y="49461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9" name="Google Shape;329;p32"/>
          <p:cNvSpPr txBox="1"/>
          <p:nvPr/>
        </p:nvSpPr>
        <p:spPr>
          <a:xfrm>
            <a:off x="2012950" y="49658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0" name="Google Shape;330;p32"/>
          <p:cNvSpPr txBox="1"/>
          <p:nvPr/>
        </p:nvSpPr>
        <p:spPr>
          <a:xfrm>
            <a:off x="-18350" y="566483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1" name="Google Shape;331;p32"/>
          <p:cNvSpPr txBox="1"/>
          <p:nvPr/>
        </p:nvSpPr>
        <p:spPr>
          <a:xfrm>
            <a:off x="2012950" y="568453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2" name="Google Shape;332;p32"/>
          <p:cNvSpPr txBox="1"/>
          <p:nvPr/>
        </p:nvSpPr>
        <p:spPr>
          <a:xfrm>
            <a:off x="4113250" y="1285875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3" name="Google Shape;333;p32"/>
          <p:cNvSpPr txBox="1"/>
          <p:nvPr/>
        </p:nvSpPr>
        <p:spPr>
          <a:xfrm>
            <a:off x="4113250" y="2001725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Google Shape;334;p32"/>
          <p:cNvSpPr txBox="1"/>
          <p:nvPr/>
        </p:nvSpPr>
        <p:spPr>
          <a:xfrm>
            <a:off x="4105850" y="2717913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5" name="Google Shape;335;p32"/>
          <p:cNvSpPr txBox="1"/>
          <p:nvPr/>
        </p:nvSpPr>
        <p:spPr>
          <a:xfrm>
            <a:off x="4105850" y="345880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6" name="Google Shape;336;p32"/>
          <p:cNvSpPr txBox="1"/>
          <p:nvPr/>
        </p:nvSpPr>
        <p:spPr>
          <a:xfrm>
            <a:off x="4113250" y="418250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Google Shape;337;p32"/>
          <p:cNvSpPr txBox="1"/>
          <p:nvPr/>
        </p:nvSpPr>
        <p:spPr>
          <a:xfrm>
            <a:off x="4113250" y="489835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8" name="Google Shape;338;p32"/>
          <p:cNvSpPr txBox="1"/>
          <p:nvPr/>
        </p:nvSpPr>
        <p:spPr>
          <a:xfrm>
            <a:off x="4105850" y="5614538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9689475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3" name="Google Shape;303;p32"/>
          <p:cNvCxnSpPr/>
          <p:nvPr/>
        </p:nvCxnSpPr>
        <p:spPr>
          <a:xfrm>
            <a:off x="2047453" y="1302883"/>
            <a:ext cx="0" cy="5570305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4" name="Google Shape;304;p32"/>
          <p:cNvCxnSpPr/>
          <p:nvPr/>
        </p:nvCxnSpPr>
        <p:spPr>
          <a:xfrm>
            <a:off x="16135" y="2004240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5" name="Google Shape;305;p32"/>
          <p:cNvCxnSpPr/>
          <p:nvPr/>
        </p:nvCxnSpPr>
        <p:spPr>
          <a:xfrm>
            <a:off x="0" y="556175"/>
            <a:ext cx="12190413" cy="0"/>
          </a:xfrm>
          <a:prstGeom prst="straightConnector1">
            <a:avLst/>
          </a:prstGeom>
          <a:noFill/>
          <a:ln w="57150" cap="flat" cmpd="sng">
            <a:solidFill>
              <a:srgbClr val="4472C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6" name="Google Shape;306;p32"/>
          <p:cNvCxnSpPr/>
          <p:nvPr/>
        </p:nvCxnSpPr>
        <p:spPr>
          <a:xfrm>
            <a:off x="4147660" y="1302883"/>
            <a:ext cx="0" cy="5555117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ot"/>
            <a:miter lim="800000"/>
            <a:headEnd type="none" w="sm" len="sm"/>
            <a:tailEnd type="none" w="sm" len="sm"/>
          </a:ln>
        </p:spPr>
      </p:cxnSp>
      <p:cxnSp>
        <p:nvCxnSpPr>
          <p:cNvPr id="307" name="Google Shape;307;p32"/>
          <p:cNvCxnSpPr/>
          <p:nvPr/>
        </p:nvCxnSpPr>
        <p:spPr>
          <a:xfrm>
            <a:off x="37646" y="1282974"/>
            <a:ext cx="121662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08" name="Google Shape;308;p32"/>
          <p:cNvSpPr txBox="1"/>
          <p:nvPr/>
        </p:nvSpPr>
        <p:spPr>
          <a:xfrm>
            <a:off x="602421" y="787683"/>
            <a:ext cx="10189085" cy="4925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英語　　　　　　　  　日本語　　　　　　　                                                   英語は</a:t>
            </a:r>
            <a:r>
              <a:rPr lang="ja-JP" altLang="en-US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タイプして</a:t>
            </a: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おぼえよう！</a:t>
            </a:r>
            <a:endParaRPr dirty="0"/>
          </a:p>
        </p:txBody>
      </p:sp>
      <p:cxnSp>
        <p:nvCxnSpPr>
          <p:cNvPr id="309" name="Google Shape;309;p32"/>
          <p:cNvCxnSpPr/>
          <p:nvPr/>
        </p:nvCxnSpPr>
        <p:spPr>
          <a:xfrm>
            <a:off x="53781" y="3434111"/>
            <a:ext cx="1213821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0" name="Google Shape;310;p32"/>
          <p:cNvCxnSpPr/>
          <p:nvPr/>
        </p:nvCxnSpPr>
        <p:spPr>
          <a:xfrm>
            <a:off x="37646" y="2717566"/>
            <a:ext cx="12154354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1" name="Google Shape;311;p32"/>
          <p:cNvCxnSpPr/>
          <p:nvPr/>
        </p:nvCxnSpPr>
        <p:spPr>
          <a:xfrm>
            <a:off x="16135" y="4199697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2" name="Google Shape;312;p32"/>
          <p:cNvCxnSpPr/>
          <p:nvPr/>
        </p:nvCxnSpPr>
        <p:spPr>
          <a:xfrm>
            <a:off x="16135" y="4931217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3" name="Google Shape;313;p32"/>
          <p:cNvCxnSpPr/>
          <p:nvPr/>
        </p:nvCxnSpPr>
        <p:spPr>
          <a:xfrm>
            <a:off x="0" y="5662737"/>
            <a:ext cx="12190413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4" name="Google Shape;314;p32"/>
          <p:cNvCxnSpPr/>
          <p:nvPr/>
        </p:nvCxnSpPr>
        <p:spPr>
          <a:xfrm>
            <a:off x="0" y="6383500"/>
            <a:ext cx="12190413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15" name="Google Shape;315;p32"/>
          <p:cNvSpPr txBox="1"/>
          <p:nvPr/>
        </p:nvSpPr>
        <p:spPr>
          <a:xfrm>
            <a:off x="800" y="450"/>
            <a:ext cx="42630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ENGLISH Words </a:t>
            </a:r>
            <a:endParaRPr sz="36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16" name="Google Shape;316;p32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317" name="Google Shape;317;p32"/>
          <p:cNvSpPr txBox="1"/>
          <p:nvPr/>
        </p:nvSpPr>
        <p:spPr>
          <a:xfrm>
            <a:off x="3887275" y="127175"/>
            <a:ext cx="33894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タイトル〈　　　　　　　　　　　〉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318" name="Google Shape;318;p32"/>
          <p:cNvSpPr txBox="1"/>
          <p:nvPr/>
        </p:nvSpPr>
        <p:spPr>
          <a:xfrm>
            <a:off x="16125" y="12829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" name="Google Shape;319;p32"/>
          <p:cNvSpPr txBox="1"/>
          <p:nvPr/>
        </p:nvSpPr>
        <p:spPr>
          <a:xfrm>
            <a:off x="2047425" y="13026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32"/>
          <p:cNvSpPr txBox="1"/>
          <p:nvPr/>
        </p:nvSpPr>
        <p:spPr>
          <a:xfrm>
            <a:off x="-18350" y="20002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1" name="Google Shape;321;p32"/>
          <p:cNvSpPr txBox="1"/>
          <p:nvPr/>
        </p:nvSpPr>
        <p:spPr>
          <a:xfrm>
            <a:off x="2012950" y="20199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2" name="Google Shape;322;p32"/>
          <p:cNvSpPr txBox="1"/>
          <p:nvPr/>
        </p:nvSpPr>
        <p:spPr>
          <a:xfrm>
            <a:off x="-18350" y="270733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3" name="Google Shape;323;p32"/>
          <p:cNvSpPr txBox="1"/>
          <p:nvPr/>
        </p:nvSpPr>
        <p:spPr>
          <a:xfrm>
            <a:off x="2012950" y="272703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Google Shape;324;p32"/>
          <p:cNvSpPr txBox="1"/>
          <p:nvPr/>
        </p:nvSpPr>
        <p:spPr>
          <a:xfrm>
            <a:off x="-18350" y="346608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p32"/>
          <p:cNvSpPr txBox="1"/>
          <p:nvPr/>
        </p:nvSpPr>
        <p:spPr>
          <a:xfrm>
            <a:off x="2012950" y="348578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p32"/>
          <p:cNvSpPr txBox="1"/>
          <p:nvPr/>
        </p:nvSpPr>
        <p:spPr>
          <a:xfrm>
            <a:off x="-18350" y="4197600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7" name="Google Shape;327;p32"/>
          <p:cNvSpPr txBox="1"/>
          <p:nvPr/>
        </p:nvSpPr>
        <p:spPr>
          <a:xfrm>
            <a:off x="2012950" y="4217300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p32"/>
          <p:cNvSpPr txBox="1"/>
          <p:nvPr/>
        </p:nvSpPr>
        <p:spPr>
          <a:xfrm>
            <a:off x="-18350" y="49461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9" name="Google Shape;329;p32"/>
          <p:cNvSpPr txBox="1"/>
          <p:nvPr/>
        </p:nvSpPr>
        <p:spPr>
          <a:xfrm>
            <a:off x="2012950" y="49658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0" name="Google Shape;330;p32"/>
          <p:cNvSpPr txBox="1"/>
          <p:nvPr/>
        </p:nvSpPr>
        <p:spPr>
          <a:xfrm>
            <a:off x="-18350" y="566483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1" name="Google Shape;331;p32"/>
          <p:cNvSpPr txBox="1"/>
          <p:nvPr/>
        </p:nvSpPr>
        <p:spPr>
          <a:xfrm>
            <a:off x="2012950" y="568453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2" name="Google Shape;332;p32"/>
          <p:cNvSpPr txBox="1"/>
          <p:nvPr/>
        </p:nvSpPr>
        <p:spPr>
          <a:xfrm>
            <a:off x="4113250" y="1285875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3" name="Google Shape;333;p32"/>
          <p:cNvSpPr txBox="1"/>
          <p:nvPr/>
        </p:nvSpPr>
        <p:spPr>
          <a:xfrm>
            <a:off x="4113250" y="2001725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Google Shape;334;p32"/>
          <p:cNvSpPr txBox="1"/>
          <p:nvPr/>
        </p:nvSpPr>
        <p:spPr>
          <a:xfrm>
            <a:off x="4105850" y="2717913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5" name="Google Shape;335;p32"/>
          <p:cNvSpPr txBox="1"/>
          <p:nvPr/>
        </p:nvSpPr>
        <p:spPr>
          <a:xfrm>
            <a:off x="4105850" y="345880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6" name="Google Shape;336;p32"/>
          <p:cNvSpPr txBox="1"/>
          <p:nvPr/>
        </p:nvSpPr>
        <p:spPr>
          <a:xfrm>
            <a:off x="4113250" y="418250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Google Shape;337;p32"/>
          <p:cNvSpPr txBox="1"/>
          <p:nvPr/>
        </p:nvSpPr>
        <p:spPr>
          <a:xfrm>
            <a:off x="4113250" y="489835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8" name="Google Shape;338;p32"/>
          <p:cNvSpPr txBox="1"/>
          <p:nvPr/>
        </p:nvSpPr>
        <p:spPr>
          <a:xfrm>
            <a:off x="4105850" y="5614538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2959792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3" name="Google Shape;303;p32"/>
          <p:cNvCxnSpPr/>
          <p:nvPr/>
        </p:nvCxnSpPr>
        <p:spPr>
          <a:xfrm>
            <a:off x="2047453" y="1302883"/>
            <a:ext cx="0" cy="5570305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4" name="Google Shape;304;p32"/>
          <p:cNvCxnSpPr/>
          <p:nvPr/>
        </p:nvCxnSpPr>
        <p:spPr>
          <a:xfrm>
            <a:off x="16135" y="2004240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5" name="Google Shape;305;p32"/>
          <p:cNvCxnSpPr/>
          <p:nvPr/>
        </p:nvCxnSpPr>
        <p:spPr>
          <a:xfrm>
            <a:off x="0" y="556175"/>
            <a:ext cx="12190413" cy="0"/>
          </a:xfrm>
          <a:prstGeom prst="straightConnector1">
            <a:avLst/>
          </a:prstGeom>
          <a:noFill/>
          <a:ln w="57150" cap="flat" cmpd="sng">
            <a:solidFill>
              <a:srgbClr val="4472C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6" name="Google Shape;306;p32"/>
          <p:cNvCxnSpPr/>
          <p:nvPr/>
        </p:nvCxnSpPr>
        <p:spPr>
          <a:xfrm>
            <a:off x="4147660" y="1302883"/>
            <a:ext cx="0" cy="5555117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ot"/>
            <a:miter lim="800000"/>
            <a:headEnd type="none" w="sm" len="sm"/>
            <a:tailEnd type="none" w="sm" len="sm"/>
          </a:ln>
        </p:spPr>
      </p:cxnSp>
      <p:cxnSp>
        <p:nvCxnSpPr>
          <p:cNvPr id="307" name="Google Shape;307;p32"/>
          <p:cNvCxnSpPr/>
          <p:nvPr/>
        </p:nvCxnSpPr>
        <p:spPr>
          <a:xfrm>
            <a:off x="37646" y="1282974"/>
            <a:ext cx="121662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08" name="Google Shape;308;p32"/>
          <p:cNvSpPr txBox="1"/>
          <p:nvPr/>
        </p:nvSpPr>
        <p:spPr>
          <a:xfrm>
            <a:off x="602421" y="787683"/>
            <a:ext cx="10189085" cy="4925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英語　　　　　　　  　日本語　　　　　　　                                                   英語は</a:t>
            </a:r>
            <a:r>
              <a:rPr lang="ja-JP" altLang="en-US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タイプして</a:t>
            </a: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おぼえよう！</a:t>
            </a:r>
            <a:endParaRPr dirty="0"/>
          </a:p>
        </p:txBody>
      </p:sp>
      <p:cxnSp>
        <p:nvCxnSpPr>
          <p:cNvPr id="309" name="Google Shape;309;p32"/>
          <p:cNvCxnSpPr/>
          <p:nvPr/>
        </p:nvCxnSpPr>
        <p:spPr>
          <a:xfrm>
            <a:off x="53781" y="3434111"/>
            <a:ext cx="1213821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0" name="Google Shape;310;p32"/>
          <p:cNvCxnSpPr/>
          <p:nvPr/>
        </p:nvCxnSpPr>
        <p:spPr>
          <a:xfrm>
            <a:off x="37646" y="2717566"/>
            <a:ext cx="12154354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1" name="Google Shape;311;p32"/>
          <p:cNvCxnSpPr/>
          <p:nvPr/>
        </p:nvCxnSpPr>
        <p:spPr>
          <a:xfrm>
            <a:off x="16135" y="4199697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2" name="Google Shape;312;p32"/>
          <p:cNvCxnSpPr/>
          <p:nvPr/>
        </p:nvCxnSpPr>
        <p:spPr>
          <a:xfrm>
            <a:off x="16135" y="4931217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3" name="Google Shape;313;p32"/>
          <p:cNvCxnSpPr/>
          <p:nvPr/>
        </p:nvCxnSpPr>
        <p:spPr>
          <a:xfrm>
            <a:off x="0" y="5662737"/>
            <a:ext cx="12190413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4" name="Google Shape;314;p32"/>
          <p:cNvCxnSpPr/>
          <p:nvPr/>
        </p:nvCxnSpPr>
        <p:spPr>
          <a:xfrm>
            <a:off x="0" y="6383500"/>
            <a:ext cx="12190413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15" name="Google Shape;315;p32"/>
          <p:cNvSpPr txBox="1"/>
          <p:nvPr/>
        </p:nvSpPr>
        <p:spPr>
          <a:xfrm>
            <a:off x="800" y="450"/>
            <a:ext cx="42630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ENGLISH Words </a:t>
            </a:r>
            <a:endParaRPr sz="36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16" name="Google Shape;316;p32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317" name="Google Shape;317;p32"/>
          <p:cNvSpPr txBox="1"/>
          <p:nvPr/>
        </p:nvSpPr>
        <p:spPr>
          <a:xfrm>
            <a:off x="3887275" y="127175"/>
            <a:ext cx="33894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タイトル〈　　　　　　　　　　　〉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318" name="Google Shape;318;p32"/>
          <p:cNvSpPr txBox="1"/>
          <p:nvPr/>
        </p:nvSpPr>
        <p:spPr>
          <a:xfrm>
            <a:off x="16125" y="12829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" name="Google Shape;319;p32"/>
          <p:cNvSpPr txBox="1"/>
          <p:nvPr/>
        </p:nvSpPr>
        <p:spPr>
          <a:xfrm>
            <a:off x="2047425" y="13026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32"/>
          <p:cNvSpPr txBox="1"/>
          <p:nvPr/>
        </p:nvSpPr>
        <p:spPr>
          <a:xfrm>
            <a:off x="-18350" y="20002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1" name="Google Shape;321;p32"/>
          <p:cNvSpPr txBox="1"/>
          <p:nvPr/>
        </p:nvSpPr>
        <p:spPr>
          <a:xfrm>
            <a:off x="2012950" y="20199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2" name="Google Shape;322;p32"/>
          <p:cNvSpPr txBox="1"/>
          <p:nvPr/>
        </p:nvSpPr>
        <p:spPr>
          <a:xfrm>
            <a:off x="-18350" y="270733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3" name="Google Shape;323;p32"/>
          <p:cNvSpPr txBox="1"/>
          <p:nvPr/>
        </p:nvSpPr>
        <p:spPr>
          <a:xfrm>
            <a:off x="2012950" y="272703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Google Shape;324;p32"/>
          <p:cNvSpPr txBox="1"/>
          <p:nvPr/>
        </p:nvSpPr>
        <p:spPr>
          <a:xfrm>
            <a:off x="-18350" y="346608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p32"/>
          <p:cNvSpPr txBox="1"/>
          <p:nvPr/>
        </p:nvSpPr>
        <p:spPr>
          <a:xfrm>
            <a:off x="2012950" y="348578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p32"/>
          <p:cNvSpPr txBox="1"/>
          <p:nvPr/>
        </p:nvSpPr>
        <p:spPr>
          <a:xfrm>
            <a:off x="-18350" y="4197600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7" name="Google Shape;327;p32"/>
          <p:cNvSpPr txBox="1"/>
          <p:nvPr/>
        </p:nvSpPr>
        <p:spPr>
          <a:xfrm>
            <a:off x="2012950" y="4217300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p32"/>
          <p:cNvSpPr txBox="1"/>
          <p:nvPr/>
        </p:nvSpPr>
        <p:spPr>
          <a:xfrm>
            <a:off x="-18350" y="49461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9" name="Google Shape;329;p32"/>
          <p:cNvSpPr txBox="1"/>
          <p:nvPr/>
        </p:nvSpPr>
        <p:spPr>
          <a:xfrm>
            <a:off x="2012950" y="49658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0" name="Google Shape;330;p32"/>
          <p:cNvSpPr txBox="1"/>
          <p:nvPr/>
        </p:nvSpPr>
        <p:spPr>
          <a:xfrm>
            <a:off x="-18350" y="566483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1" name="Google Shape;331;p32"/>
          <p:cNvSpPr txBox="1"/>
          <p:nvPr/>
        </p:nvSpPr>
        <p:spPr>
          <a:xfrm>
            <a:off x="2012950" y="568453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2" name="Google Shape;332;p32"/>
          <p:cNvSpPr txBox="1"/>
          <p:nvPr/>
        </p:nvSpPr>
        <p:spPr>
          <a:xfrm>
            <a:off x="4113250" y="1285875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3" name="Google Shape;333;p32"/>
          <p:cNvSpPr txBox="1"/>
          <p:nvPr/>
        </p:nvSpPr>
        <p:spPr>
          <a:xfrm>
            <a:off x="4113250" y="2001725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Google Shape;334;p32"/>
          <p:cNvSpPr txBox="1"/>
          <p:nvPr/>
        </p:nvSpPr>
        <p:spPr>
          <a:xfrm>
            <a:off x="4105850" y="2717913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5" name="Google Shape;335;p32"/>
          <p:cNvSpPr txBox="1"/>
          <p:nvPr/>
        </p:nvSpPr>
        <p:spPr>
          <a:xfrm>
            <a:off x="4105850" y="345880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6" name="Google Shape;336;p32"/>
          <p:cNvSpPr txBox="1"/>
          <p:nvPr/>
        </p:nvSpPr>
        <p:spPr>
          <a:xfrm>
            <a:off x="4113250" y="418250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Google Shape;337;p32"/>
          <p:cNvSpPr txBox="1"/>
          <p:nvPr/>
        </p:nvSpPr>
        <p:spPr>
          <a:xfrm>
            <a:off x="4113250" y="489835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8" name="Google Shape;338;p32"/>
          <p:cNvSpPr txBox="1"/>
          <p:nvPr/>
        </p:nvSpPr>
        <p:spPr>
          <a:xfrm>
            <a:off x="4105850" y="5614538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770321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3" name="Google Shape;303;p32"/>
          <p:cNvCxnSpPr/>
          <p:nvPr/>
        </p:nvCxnSpPr>
        <p:spPr>
          <a:xfrm>
            <a:off x="2047453" y="1302883"/>
            <a:ext cx="0" cy="5570305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4" name="Google Shape;304;p32"/>
          <p:cNvCxnSpPr/>
          <p:nvPr/>
        </p:nvCxnSpPr>
        <p:spPr>
          <a:xfrm>
            <a:off x="16135" y="2004240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5" name="Google Shape;305;p32"/>
          <p:cNvCxnSpPr/>
          <p:nvPr/>
        </p:nvCxnSpPr>
        <p:spPr>
          <a:xfrm>
            <a:off x="0" y="556175"/>
            <a:ext cx="12190413" cy="0"/>
          </a:xfrm>
          <a:prstGeom prst="straightConnector1">
            <a:avLst/>
          </a:prstGeom>
          <a:noFill/>
          <a:ln w="57150" cap="flat" cmpd="sng">
            <a:solidFill>
              <a:srgbClr val="4472C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6" name="Google Shape;306;p32"/>
          <p:cNvCxnSpPr/>
          <p:nvPr/>
        </p:nvCxnSpPr>
        <p:spPr>
          <a:xfrm>
            <a:off x="4147660" y="1302883"/>
            <a:ext cx="0" cy="5555117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ot"/>
            <a:miter lim="800000"/>
            <a:headEnd type="none" w="sm" len="sm"/>
            <a:tailEnd type="none" w="sm" len="sm"/>
          </a:ln>
        </p:spPr>
      </p:cxnSp>
      <p:cxnSp>
        <p:nvCxnSpPr>
          <p:cNvPr id="307" name="Google Shape;307;p32"/>
          <p:cNvCxnSpPr/>
          <p:nvPr/>
        </p:nvCxnSpPr>
        <p:spPr>
          <a:xfrm>
            <a:off x="37646" y="1282974"/>
            <a:ext cx="121662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08" name="Google Shape;308;p32"/>
          <p:cNvSpPr txBox="1"/>
          <p:nvPr/>
        </p:nvSpPr>
        <p:spPr>
          <a:xfrm>
            <a:off x="602421" y="787683"/>
            <a:ext cx="10189085" cy="4925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英語　　　　　　　  　日本語　　　　　　　                                                   英語は</a:t>
            </a:r>
            <a:r>
              <a:rPr lang="ja-JP" altLang="en-US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タイプして</a:t>
            </a: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おぼえよう！</a:t>
            </a:r>
            <a:endParaRPr dirty="0"/>
          </a:p>
        </p:txBody>
      </p:sp>
      <p:cxnSp>
        <p:nvCxnSpPr>
          <p:cNvPr id="309" name="Google Shape;309;p32"/>
          <p:cNvCxnSpPr/>
          <p:nvPr/>
        </p:nvCxnSpPr>
        <p:spPr>
          <a:xfrm>
            <a:off x="53781" y="3434111"/>
            <a:ext cx="1213821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0" name="Google Shape;310;p32"/>
          <p:cNvCxnSpPr/>
          <p:nvPr/>
        </p:nvCxnSpPr>
        <p:spPr>
          <a:xfrm>
            <a:off x="37646" y="2717566"/>
            <a:ext cx="12154354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1" name="Google Shape;311;p32"/>
          <p:cNvCxnSpPr/>
          <p:nvPr/>
        </p:nvCxnSpPr>
        <p:spPr>
          <a:xfrm>
            <a:off x="16135" y="4199697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2" name="Google Shape;312;p32"/>
          <p:cNvCxnSpPr/>
          <p:nvPr/>
        </p:nvCxnSpPr>
        <p:spPr>
          <a:xfrm>
            <a:off x="16135" y="4931217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3" name="Google Shape;313;p32"/>
          <p:cNvCxnSpPr/>
          <p:nvPr/>
        </p:nvCxnSpPr>
        <p:spPr>
          <a:xfrm>
            <a:off x="0" y="5662737"/>
            <a:ext cx="12190413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4" name="Google Shape;314;p32"/>
          <p:cNvCxnSpPr/>
          <p:nvPr/>
        </p:nvCxnSpPr>
        <p:spPr>
          <a:xfrm>
            <a:off x="0" y="6383500"/>
            <a:ext cx="12190413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15" name="Google Shape;315;p32"/>
          <p:cNvSpPr txBox="1"/>
          <p:nvPr/>
        </p:nvSpPr>
        <p:spPr>
          <a:xfrm>
            <a:off x="800" y="450"/>
            <a:ext cx="42630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ENGLISH Words </a:t>
            </a:r>
            <a:endParaRPr sz="36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16" name="Google Shape;316;p32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317" name="Google Shape;317;p32"/>
          <p:cNvSpPr txBox="1"/>
          <p:nvPr/>
        </p:nvSpPr>
        <p:spPr>
          <a:xfrm>
            <a:off x="3887275" y="127175"/>
            <a:ext cx="33894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タイトル〈　　　　　　　　　　　〉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318" name="Google Shape;318;p32"/>
          <p:cNvSpPr txBox="1"/>
          <p:nvPr/>
        </p:nvSpPr>
        <p:spPr>
          <a:xfrm>
            <a:off x="16125" y="12829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" name="Google Shape;319;p32"/>
          <p:cNvSpPr txBox="1"/>
          <p:nvPr/>
        </p:nvSpPr>
        <p:spPr>
          <a:xfrm>
            <a:off x="2047425" y="13026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32"/>
          <p:cNvSpPr txBox="1"/>
          <p:nvPr/>
        </p:nvSpPr>
        <p:spPr>
          <a:xfrm>
            <a:off x="-18350" y="20002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1" name="Google Shape;321;p32"/>
          <p:cNvSpPr txBox="1"/>
          <p:nvPr/>
        </p:nvSpPr>
        <p:spPr>
          <a:xfrm>
            <a:off x="2012950" y="20199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2" name="Google Shape;322;p32"/>
          <p:cNvSpPr txBox="1"/>
          <p:nvPr/>
        </p:nvSpPr>
        <p:spPr>
          <a:xfrm>
            <a:off x="-18350" y="270733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3" name="Google Shape;323;p32"/>
          <p:cNvSpPr txBox="1"/>
          <p:nvPr/>
        </p:nvSpPr>
        <p:spPr>
          <a:xfrm>
            <a:off x="2012950" y="272703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Google Shape;324;p32"/>
          <p:cNvSpPr txBox="1"/>
          <p:nvPr/>
        </p:nvSpPr>
        <p:spPr>
          <a:xfrm>
            <a:off x="-18350" y="346608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p32"/>
          <p:cNvSpPr txBox="1"/>
          <p:nvPr/>
        </p:nvSpPr>
        <p:spPr>
          <a:xfrm>
            <a:off x="2012950" y="348578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p32"/>
          <p:cNvSpPr txBox="1"/>
          <p:nvPr/>
        </p:nvSpPr>
        <p:spPr>
          <a:xfrm>
            <a:off x="-18350" y="4197600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7" name="Google Shape;327;p32"/>
          <p:cNvSpPr txBox="1"/>
          <p:nvPr/>
        </p:nvSpPr>
        <p:spPr>
          <a:xfrm>
            <a:off x="2012950" y="4217300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p32"/>
          <p:cNvSpPr txBox="1"/>
          <p:nvPr/>
        </p:nvSpPr>
        <p:spPr>
          <a:xfrm>
            <a:off x="-18350" y="49461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9" name="Google Shape;329;p32"/>
          <p:cNvSpPr txBox="1"/>
          <p:nvPr/>
        </p:nvSpPr>
        <p:spPr>
          <a:xfrm>
            <a:off x="2012950" y="49658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0" name="Google Shape;330;p32"/>
          <p:cNvSpPr txBox="1"/>
          <p:nvPr/>
        </p:nvSpPr>
        <p:spPr>
          <a:xfrm>
            <a:off x="-18350" y="566483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1" name="Google Shape;331;p32"/>
          <p:cNvSpPr txBox="1"/>
          <p:nvPr/>
        </p:nvSpPr>
        <p:spPr>
          <a:xfrm>
            <a:off x="2012950" y="568453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2" name="Google Shape;332;p32"/>
          <p:cNvSpPr txBox="1"/>
          <p:nvPr/>
        </p:nvSpPr>
        <p:spPr>
          <a:xfrm>
            <a:off x="4113250" y="1285875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3" name="Google Shape;333;p32"/>
          <p:cNvSpPr txBox="1"/>
          <p:nvPr/>
        </p:nvSpPr>
        <p:spPr>
          <a:xfrm>
            <a:off x="4113250" y="2001725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Google Shape;334;p32"/>
          <p:cNvSpPr txBox="1"/>
          <p:nvPr/>
        </p:nvSpPr>
        <p:spPr>
          <a:xfrm>
            <a:off x="4105850" y="2717913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5" name="Google Shape;335;p32"/>
          <p:cNvSpPr txBox="1"/>
          <p:nvPr/>
        </p:nvSpPr>
        <p:spPr>
          <a:xfrm>
            <a:off x="4105850" y="345880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6" name="Google Shape;336;p32"/>
          <p:cNvSpPr txBox="1"/>
          <p:nvPr/>
        </p:nvSpPr>
        <p:spPr>
          <a:xfrm>
            <a:off x="4113250" y="418250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Google Shape;337;p32"/>
          <p:cNvSpPr txBox="1"/>
          <p:nvPr/>
        </p:nvSpPr>
        <p:spPr>
          <a:xfrm>
            <a:off x="4113250" y="489835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8" name="Google Shape;338;p32"/>
          <p:cNvSpPr txBox="1"/>
          <p:nvPr/>
        </p:nvSpPr>
        <p:spPr>
          <a:xfrm>
            <a:off x="4105850" y="5614538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1945721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3" name="Google Shape;303;p32"/>
          <p:cNvCxnSpPr/>
          <p:nvPr/>
        </p:nvCxnSpPr>
        <p:spPr>
          <a:xfrm>
            <a:off x="2047453" y="1302883"/>
            <a:ext cx="0" cy="5570305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4" name="Google Shape;304;p32"/>
          <p:cNvCxnSpPr/>
          <p:nvPr/>
        </p:nvCxnSpPr>
        <p:spPr>
          <a:xfrm>
            <a:off x="16135" y="2004240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5" name="Google Shape;305;p32"/>
          <p:cNvCxnSpPr/>
          <p:nvPr/>
        </p:nvCxnSpPr>
        <p:spPr>
          <a:xfrm>
            <a:off x="0" y="556175"/>
            <a:ext cx="12190413" cy="0"/>
          </a:xfrm>
          <a:prstGeom prst="straightConnector1">
            <a:avLst/>
          </a:prstGeom>
          <a:noFill/>
          <a:ln w="57150" cap="flat" cmpd="sng">
            <a:solidFill>
              <a:srgbClr val="4472C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6" name="Google Shape;306;p32"/>
          <p:cNvCxnSpPr/>
          <p:nvPr/>
        </p:nvCxnSpPr>
        <p:spPr>
          <a:xfrm>
            <a:off x="4147660" y="1302883"/>
            <a:ext cx="0" cy="5555117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ot"/>
            <a:miter lim="800000"/>
            <a:headEnd type="none" w="sm" len="sm"/>
            <a:tailEnd type="none" w="sm" len="sm"/>
          </a:ln>
        </p:spPr>
      </p:cxnSp>
      <p:cxnSp>
        <p:nvCxnSpPr>
          <p:cNvPr id="307" name="Google Shape;307;p32"/>
          <p:cNvCxnSpPr/>
          <p:nvPr/>
        </p:nvCxnSpPr>
        <p:spPr>
          <a:xfrm>
            <a:off x="37646" y="1282974"/>
            <a:ext cx="121662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08" name="Google Shape;308;p32"/>
          <p:cNvSpPr txBox="1"/>
          <p:nvPr/>
        </p:nvSpPr>
        <p:spPr>
          <a:xfrm>
            <a:off x="602421" y="787683"/>
            <a:ext cx="10189085" cy="4925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英語　　　　　　　  　日本語　　　　　　　                                                   英語は</a:t>
            </a:r>
            <a:r>
              <a:rPr lang="ja-JP" altLang="en-US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タイプして</a:t>
            </a: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おぼえよう！</a:t>
            </a:r>
            <a:endParaRPr dirty="0"/>
          </a:p>
        </p:txBody>
      </p:sp>
      <p:cxnSp>
        <p:nvCxnSpPr>
          <p:cNvPr id="309" name="Google Shape;309;p32"/>
          <p:cNvCxnSpPr/>
          <p:nvPr/>
        </p:nvCxnSpPr>
        <p:spPr>
          <a:xfrm>
            <a:off x="53781" y="3434111"/>
            <a:ext cx="1213821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0" name="Google Shape;310;p32"/>
          <p:cNvCxnSpPr/>
          <p:nvPr/>
        </p:nvCxnSpPr>
        <p:spPr>
          <a:xfrm>
            <a:off x="37646" y="2717566"/>
            <a:ext cx="12154354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1" name="Google Shape;311;p32"/>
          <p:cNvCxnSpPr/>
          <p:nvPr/>
        </p:nvCxnSpPr>
        <p:spPr>
          <a:xfrm>
            <a:off x="16135" y="4199697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2" name="Google Shape;312;p32"/>
          <p:cNvCxnSpPr/>
          <p:nvPr/>
        </p:nvCxnSpPr>
        <p:spPr>
          <a:xfrm>
            <a:off x="16135" y="4931217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3" name="Google Shape;313;p32"/>
          <p:cNvCxnSpPr/>
          <p:nvPr/>
        </p:nvCxnSpPr>
        <p:spPr>
          <a:xfrm>
            <a:off x="0" y="5662737"/>
            <a:ext cx="12190413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4" name="Google Shape;314;p32"/>
          <p:cNvCxnSpPr/>
          <p:nvPr/>
        </p:nvCxnSpPr>
        <p:spPr>
          <a:xfrm>
            <a:off x="0" y="6383500"/>
            <a:ext cx="12190413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15" name="Google Shape;315;p32"/>
          <p:cNvSpPr txBox="1"/>
          <p:nvPr/>
        </p:nvSpPr>
        <p:spPr>
          <a:xfrm>
            <a:off x="800" y="450"/>
            <a:ext cx="42630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ENGLISH Words </a:t>
            </a:r>
            <a:endParaRPr sz="36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16" name="Google Shape;316;p32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317" name="Google Shape;317;p32"/>
          <p:cNvSpPr txBox="1"/>
          <p:nvPr/>
        </p:nvSpPr>
        <p:spPr>
          <a:xfrm>
            <a:off x="3887275" y="127175"/>
            <a:ext cx="33894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タイトル〈　　　　　　　　　　　〉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318" name="Google Shape;318;p32"/>
          <p:cNvSpPr txBox="1"/>
          <p:nvPr/>
        </p:nvSpPr>
        <p:spPr>
          <a:xfrm>
            <a:off x="16125" y="12829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" name="Google Shape;319;p32"/>
          <p:cNvSpPr txBox="1"/>
          <p:nvPr/>
        </p:nvSpPr>
        <p:spPr>
          <a:xfrm>
            <a:off x="2047425" y="13026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32"/>
          <p:cNvSpPr txBox="1"/>
          <p:nvPr/>
        </p:nvSpPr>
        <p:spPr>
          <a:xfrm>
            <a:off x="-18350" y="20002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1" name="Google Shape;321;p32"/>
          <p:cNvSpPr txBox="1"/>
          <p:nvPr/>
        </p:nvSpPr>
        <p:spPr>
          <a:xfrm>
            <a:off x="2012950" y="20199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2" name="Google Shape;322;p32"/>
          <p:cNvSpPr txBox="1"/>
          <p:nvPr/>
        </p:nvSpPr>
        <p:spPr>
          <a:xfrm>
            <a:off x="-18350" y="270733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3" name="Google Shape;323;p32"/>
          <p:cNvSpPr txBox="1"/>
          <p:nvPr/>
        </p:nvSpPr>
        <p:spPr>
          <a:xfrm>
            <a:off x="2012950" y="272703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Google Shape;324;p32"/>
          <p:cNvSpPr txBox="1"/>
          <p:nvPr/>
        </p:nvSpPr>
        <p:spPr>
          <a:xfrm>
            <a:off x="-18350" y="346608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p32"/>
          <p:cNvSpPr txBox="1"/>
          <p:nvPr/>
        </p:nvSpPr>
        <p:spPr>
          <a:xfrm>
            <a:off x="2012950" y="348578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p32"/>
          <p:cNvSpPr txBox="1"/>
          <p:nvPr/>
        </p:nvSpPr>
        <p:spPr>
          <a:xfrm>
            <a:off x="-18350" y="4197600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7" name="Google Shape;327;p32"/>
          <p:cNvSpPr txBox="1"/>
          <p:nvPr/>
        </p:nvSpPr>
        <p:spPr>
          <a:xfrm>
            <a:off x="2012950" y="4217300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p32"/>
          <p:cNvSpPr txBox="1"/>
          <p:nvPr/>
        </p:nvSpPr>
        <p:spPr>
          <a:xfrm>
            <a:off x="-18350" y="49461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9" name="Google Shape;329;p32"/>
          <p:cNvSpPr txBox="1"/>
          <p:nvPr/>
        </p:nvSpPr>
        <p:spPr>
          <a:xfrm>
            <a:off x="2012950" y="49658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0" name="Google Shape;330;p32"/>
          <p:cNvSpPr txBox="1"/>
          <p:nvPr/>
        </p:nvSpPr>
        <p:spPr>
          <a:xfrm>
            <a:off x="-18350" y="566483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1" name="Google Shape;331;p32"/>
          <p:cNvSpPr txBox="1"/>
          <p:nvPr/>
        </p:nvSpPr>
        <p:spPr>
          <a:xfrm>
            <a:off x="2012950" y="568453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2" name="Google Shape;332;p32"/>
          <p:cNvSpPr txBox="1"/>
          <p:nvPr/>
        </p:nvSpPr>
        <p:spPr>
          <a:xfrm>
            <a:off x="4113250" y="1285875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3" name="Google Shape;333;p32"/>
          <p:cNvSpPr txBox="1"/>
          <p:nvPr/>
        </p:nvSpPr>
        <p:spPr>
          <a:xfrm>
            <a:off x="4113250" y="2001725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Google Shape;334;p32"/>
          <p:cNvSpPr txBox="1"/>
          <p:nvPr/>
        </p:nvSpPr>
        <p:spPr>
          <a:xfrm>
            <a:off x="4105850" y="2717913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5" name="Google Shape;335;p32"/>
          <p:cNvSpPr txBox="1"/>
          <p:nvPr/>
        </p:nvSpPr>
        <p:spPr>
          <a:xfrm>
            <a:off x="4105850" y="345880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6" name="Google Shape;336;p32"/>
          <p:cNvSpPr txBox="1"/>
          <p:nvPr/>
        </p:nvSpPr>
        <p:spPr>
          <a:xfrm>
            <a:off x="4113250" y="418250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Google Shape;337;p32"/>
          <p:cNvSpPr txBox="1"/>
          <p:nvPr/>
        </p:nvSpPr>
        <p:spPr>
          <a:xfrm>
            <a:off x="4113250" y="489835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8" name="Google Shape;338;p32"/>
          <p:cNvSpPr txBox="1"/>
          <p:nvPr/>
        </p:nvSpPr>
        <p:spPr>
          <a:xfrm>
            <a:off x="4105850" y="5614538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5438601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3" name="Google Shape;303;p32"/>
          <p:cNvCxnSpPr/>
          <p:nvPr/>
        </p:nvCxnSpPr>
        <p:spPr>
          <a:xfrm>
            <a:off x="2047453" y="1302883"/>
            <a:ext cx="0" cy="5570305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4" name="Google Shape;304;p32"/>
          <p:cNvCxnSpPr/>
          <p:nvPr/>
        </p:nvCxnSpPr>
        <p:spPr>
          <a:xfrm>
            <a:off x="16135" y="2004240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5" name="Google Shape;305;p32"/>
          <p:cNvCxnSpPr/>
          <p:nvPr/>
        </p:nvCxnSpPr>
        <p:spPr>
          <a:xfrm>
            <a:off x="0" y="556175"/>
            <a:ext cx="12190413" cy="0"/>
          </a:xfrm>
          <a:prstGeom prst="straightConnector1">
            <a:avLst/>
          </a:prstGeom>
          <a:noFill/>
          <a:ln w="57150" cap="flat" cmpd="sng">
            <a:solidFill>
              <a:srgbClr val="4472C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6" name="Google Shape;306;p32"/>
          <p:cNvCxnSpPr/>
          <p:nvPr/>
        </p:nvCxnSpPr>
        <p:spPr>
          <a:xfrm>
            <a:off x="4147660" y="1302883"/>
            <a:ext cx="0" cy="5555117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ot"/>
            <a:miter lim="800000"/>
            <a:headEnd type="none" w="sm" len="sm"/>
            <a:tailEnd type="none" w="sm" len="sm"/>
          </a:ln>
        </p:spPr>
      </p:cxnSp>
      <p:cxnSp>
        <p:nvCxnSpPr>
          <p:cNvPr id="307" name="Google Shape;307;p32"/>
          <p:cNvCxnSpPr/>
          <p:nvPr/>
        </p:nvCxnSpPr>
        <p:spPr>
          <a:xfrm>
            <a:off x="37646" y="1282974"/>
            <a:ext cx="121662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08" name="Google Shape;308;p32"/>
          <p:cNvSpPr txBox="1"/>
          <p:nvPr/>
        </p:nvSpPr>
        <p:spPr>
          <a:xfrm>
            <a:off x="602421" y="787683"/>
            <a:ext cx="10189085" cy="4925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英語　　　　　　　  　日本語　　　　　　　                                                   英語は</a:t>
            </a:r>
            <a:r>
              <a:rPr lang="ja-JP" altLang="en-US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タイプして</a:t>
            </a: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おぼえよう！</a:t>
            </a:r>
            <a:endParaRPr dirty="0"/>
          </a:p>
        </p:txBody>
      </p:sp>
      <p:cxnSp>
        <p:nvCxnSpPr>
          <p:cNvPr id="309" name="Google Shape;309;p32"/>
          <p:cNvCxnSpPr/>
          <p:nvPr/>
        </p:nvCxnSpPr>
        <p:spPr>
          <a:xfrm>
            <a:off x="53781" y="3434111"/>
            <a:ext cx="1213821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0" name="Google Shape;310;p32"/>
          <p:cNvCxnSpPr/>
          <p:nvPr/>
        </p:nvCxnSpPr>
        <p:spPr>
          <a:xfrm>
            <a:off x="37646" y="2717566"/>
            <a:ext cx="12154354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1" name="Google Shape;311;p32"/>
          <p:cNvCxnSpPr/>
          <p:nvPr/>
        </p:nvCxnSpPr>
        <p:spPr>
          <a:xfrm>
            <a:off x="16135" y="4199697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2" name="Google Shape;312;p32"/>
          <p:cNvCxnSpPr/>
          <p:nvPr/>
        </p:nvCxnSpPr>
        <p:spPr>
          <a:xfrm>
            <a:off x="16135" y="4931217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3" name="Google Shape;313;p32"/>
          <p:cNvCxnSpPr/>
          <p:nvPr/>
        </p:nvCxnSpPr>
        <p:spPr>
          <a:xfrm>
            <a:off x="0" y="5662737"/>
            <a:ext cx="12190413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4" name="Google Shape;314;p32"/>
          <p:cNvCxnSpPr/>
          <p:nvPr/>
        </p:nvCxnSpPr>
        <p:spPr>
          <a:xfrm>
            <a:off x="0" y="6383500"/>
            <a:ext cx="12190413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15" name="Google Shape;315;p32"/>
          <p:cNvSpPr txBox="1"/>
          <p:nvPr/>
        </p:nvSpPr>
        <p:spPr>
          <a:xfrm>
            <a:off x="800" y="450"/>
            <a:ext cx="42630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ENGLISH Words </a:t>
            </a:r>
            <a:endParaRPr sz="36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16" name="Google Shape;316;p32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317" name="Google Shape;317;p32"/>
          <p:cNvSpPr txBox="1"/>
          <p:nvPr/>
        </p:nvSpPr>
        <p:spPr>
          <a:xfrm>
            <a:off x="3887275" y="127175"/>
            <a:ext cx="33894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タイトル〈　　　　　　　　　　　〉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318" name="Google Shape;318;p32"/>
          <p:cNvSpPr txBox="1"/>
          <p:nvPr/>
        </p:nvSpPr>
        <p:spPr>
          <a:xfrm>
            <a:off x="16125" y="12829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" name="Google Shape;319;p32"/>
          <p:cNvSpPr txBox="1"/>
          <p:nvPr/>
        </p:nvSpPr>
        <p:spPr>
          <a:xfrm>
            <a:off x="2047425" y="13026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32"/>
          <p:cNvSpPr txBox="1"/>
          <p:nvPr/>
        </p:nvSpPr>
        <p:spPr>
          <a:xfrm>
            <a:off x="-18350" y="20002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1" name="Google Shape;321;p32"/>
          <p:cNvSpPr txBox="1"/>
          <p:nvPr/>
        </p:nvSpPr>
        <p:spPr>
          <a:xfrm>
            <a:off x="2012950" y="20199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2" name="Google Shape;322;p32"/>
          <p:cNvSpPr txBox="1"/>
          <p:nvPr/>
        </p:nvSpPr>
        <p:spPr>
          <a:xfrm>
            <a:off x="-18350" y="270733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3" name="Google Shape;323;p32"/>
          <p:cNvSpPr txBox="1"/>
          <p:nvPr/>
        </p:nvSpPr>
        <p:spPr>
          <a:xfrm>
            <a:off x="2012950" y="272703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Google Shape;324;p32"/>
          <p:cNvSpPr txBox="1"/>
          <p:nvPr/>
        </p:nvSpPr>
        <p:spPr>
          <a:xfrm>
            <a:off x="-18350" y="346608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p32"/>
          <p:cNvSpPr txBox="1"/>
          <p:nvPr/>
        </p:nvSpPr>
        <p:spPr>
          <a:xfrm>
            <a:off x="2012950" y="348578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p32"/>
          <p:cNvSpPr txBox="1"/>
          <p:nvPr/>
        </p:nvSpPr>
        <p:spPr>
          <a:xfrm>
            <a:off x="-18350" y="4197600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7" name="Google Shape;327;p32"/>
          <p:cNvSpPr txBox="1"/>
          <p:nvPr/>
        </p:nvSpPr>
        <p:spPr>
          <a:xfrm>
            <a:off x="2012950" y="4217300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p32"/>
          <p:cNvSpPr txBox="1"/>
          <p:nvPr/>
        </p:nvSpPr>
        <p:spPr>
          <a:xfrm>
            <a:off x="-18350" y="49461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9" name="Google Shape;329;p32"/>
          <p:cNvSpPr txBox="1"/>
          <p:nvPr/>
        </p:nvSpPr>
        <p:spPr>
          <a:xfrm>
            <a:off x="2012950" y="49658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0" name="Google Shape;330;p32"/>
          <p:cNvSpPr txBox="1"/>
          <p:nvPr/>
        </p:nvSpPr>
        <p:spPr>
          <a:xfrm>
            <a:off x="-18350" y="566483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1" name="Google Shape;331;p32"/>
          <p:cNvSpPr txBox="1"/>
          <p:nvPr/>
        </p:nvSpPr>
        <p:spPr>
          <a:xfrm>
            <a:off x="2012950" y="568453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2" name="Google Shape;332;p32"/>
          <p:cNvSpPr txBox="1"/>
          <p:nvPr/>
        </p:nvSpPr>
        <p:spPr>
          <a:xfrm>
            <a:off x="4113250" y="1285875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3" name="Google Shape;333;p32"/>
          <p:cNvSpPr txBox="1"/>
          <p:nvPr/>
        </p:nvSpPr>
        <p:spPr>
          <a:xfrm>
            <a:off x="4113250" y="2001725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Google Shape;334;p32"/>
          <p:cNvSpPr txBox="1"/>
          <p:nvPr/>
        </p:nvSpPr>
        <p:spPr>
          <a:xfrm>
            <a:off x="4105850" y="2717913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5" name="Google Shape;335;p32"/>
          <p:cNvSpPr txBox="1"/>
          <p:nvPr/>
        </p:nvSpPr>
        <p:spPr>
          <a:xfrm>
            <a:off x="4105850" y="345880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6" name="Google Shape;336;p32"/>
          <p:cNvSpPr txBox="1"/>
          <p:nvPr/>
        </p:nvSpPr>
        <p:spPr>
          <a:xfrm>
            <a:off x="4113250" y="418250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Google Shape;337;p32"/>
          <p:cNvSpPr txBox="1"/>
          <p:nvPr/>
        </p:nvSpPr>
        <p:spPr>
          <a:xfrm>
            <a:off x="4113250" y="489835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8" name="Google Shape;338;p32"/>
          <p:cNvSpPr txBox="1"/>
          <p:nvPr/>
        </p:nvSpPr>
        <p:spPr>
          <a:xfrm>
            <a:off x="4105850" y="5614538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51543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3" name="Google Shape;303;p32"/>
          <p:cNvCxnSpPr/>
          <p:nvPr/>
        </p:nvCxnSpPr>
        <p:spPr>
          <a:xfrm>
            <a:off x="2047453" y="1302883"/>
            <a:ext cx="0" cy="5570305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4" name="Google Shape;304;p32"/>
          <p:cNvCxnSpPr/>
          <p:nvPr/>
        </p:nvCxnSpPr>
        <p:spPr>
          <a:xfrm>
            <a:off x="16135" y="2004240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5" name="Google Shape;305;p32"/>
          <p:cNvCxnSpPr/>
          <p:nvPr/>
        </p:nvCxnSpPr>
        <p:spPr>
          <a:xfrm>
            <a:off x="0" y="556175"/>
            <a:ext cx="12190413" cy="0"/>
          </a:xfrm>
          <a:prstGeom prst="straightConnector1">
            <a:avLst/>
          </a:prstGeom>
          <a:noFill/>
          <a:ln w="57150" cap="flat" cmpd="sng">
            <a:solidFill>
              <a:srgbClr val="4472C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6" name="Google Shape;306;p32"/>
          <p:cNvCxnSpPr/>
          <p:nvPr/>
        </p:nvCxnSpPr>
        <p:spPr>
          <a:xfrm>
            <a:off x="4147660" y="1302883"/>
            <a:ext cx="0" cy="5555117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ot"/>
            <a:miter lim="800000"/>
            <a:headEnd type="none" w="sm" len="sm"/>
            <a:tailEnd type="none" w="sm" len="sm"/>
          </a:ln>
        </p:spPr>
      </p:cxnSp>
      <p:cxnSp>
        <p:nvCxnSpPr>
          <p:cNvPr id="307" name="Google Shape;307;p32"/>
          <p:cNvCxnSpPr/>
          <p:nvPr/>
        </p:nvCxnSpPr>
        <p:spPr>
          <a:xfrm>
            <a:off x="37646" y="1282974"/>
            <a:ext cx="121662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08" name="Google Shape;308;p32"/>
          <p:cNvSpPr txBox="1"/>
          <p:nvPr/>
        </p:nvSpPr>
        <p:spPr>
          <a:xfrm>
            <a:off x="602421" y="787683"/>
            <a:ext cx="10189085" cy="4925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英語　　　　　　　  　日本語　　　　　　　                                                   英語は</a:t>
            </a:r>
            <a:r>
              <a:rPr lang="ja-JP" altLang="en-US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タイプして</a:t>
            </a: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おぼえよう！</a:t>
            </a:r>
            <a:endParaRPr dirty="0"/>
          </a:p>
        </p:txBody>
      </p:sp>
      <p:cxnSp>
        <p:nvCxnSpPr>
          <p:cNvPr id="309" name="Google Shape;309;p32"/>
          <p:cNvCxnSpPr/>
          <p:nvPr/>
        </p:nvCxnSpPr>
        <p:spPr>
          <a:xfrm>
            <a:off x="53781" y="3434111"/>
            <a:ext cx="1213821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0" name="Google Shape;310;p32"/>
          <p:cNvCxnSpPr/>
          <p:nvPr/>
        </p:nvCxnSpPr>
        <p:spPr>
          <a:xfrm>
            <a:off x="37646" y="2717566"/>
            <a:ext cx="12154354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1" name="Google Shape;311;p32"/>
          <p:cNvCxnSpPr/>
          <p:nvPr/>
        </p:nvCxnSpPr>
        <p:spPr>
          <a:xfrm>
            <a:off x="16135" y="4199697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2" name="Google Shape;312;p32"/>
          <p:cNvCxnSpPr/>
          <p:nvPr/>
        </p:nvCxnSpPr>
        <p:spPr>
          <a:xfrm>
            <a:off x="16135" y="4931217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3" name="Google Shape;313;p32"/>
          <p:cNvCxnSpPr/>
          <p:nvPr/>
        </p:nvCxnSpPr>
        <p:spPr>
          <a:xfrm>
            <a:off x="0" y="5662737"/>
            <a:ext cx="12190413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4" name="Google Shape;314;p32"/>
          <p:cNvCxnSpPr/>
          <p:nvPr/>
        </p:nvCxnSpPr>
        <p:spPr>
          <a:xfrm>
            <a:off x="0" y="6383500"/>
            <a:ext cx="12190413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15" name="Google Shape;315;p32"/>
          <p:cNvSpPr txBox="1"/>
          <p:nvPr/>
        </p:nvSpPr>
        <p:spPr>
          <a:xfrm>
            <a:off x="800" y="450"/>
            <a:ext cx="42630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ENGLISH Words </a:t>
            </a:r>
            <a:endParaRPr sz="36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16" name="Google Shape;316;p32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317" name="Google Shape;317;p32"/>
          <p:cNvSpPr txBox="1"/>
          <p:nvPr/>
        </p:nvSpPr>
        <p:spPr>
          <a:xfrm>
            <a:off x="3887275" y="127175"/>
            <a:ext cx="33894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タイトル〈　　　　　　　　　　　〉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318" name="Google Shape;318;p32"/>
          <p:cNvSpPr txBox="1"/>
          <p:nvPr/>
        </p:nvSpPr>
        <p:spPr>
          <a:xfrm>
            <a:off x="16125" y="12829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" name="Google Shape;319;p32"/>
          <p:cNvSpPr txBox="1"/>
          <p:nvPr/>
        </p:nvSpPr>
        <p:spPr>
          <a:xfrm>
            <a:off x="2047425" y="13026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32"/>
          <p:cNvSpPr txBox="1"/>
          <p:nvPr/>
        </p:nvSpPr>
        <p:spPr>
          <a:xfrm>
            <a:off x="-18350" y="20002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1" name="Google Shape;321;p32"/>
          <p:cNvSpPr txBox="1"/>
          <p:nvPr/>
        </p:nvSpPr>
        <p:spPr>
          <a:xfrm>
            <a:off x="2012950" y="20199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2" name="Google Shape;322;p32"/>
          <p:cNvSpPr txBox="1"/>
          <p:nvPr/>
        </p:nvSpPr>
        <p:spPr>
          <a:xfrm>
            <a:off x="-18350" y="270733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3" name="Google Shape;323;p32"/>
          <p:cNvSpPr txBox="1"/>
          <p:nvPr/>
        </p:nvSpPr>
        <p:spPr>
          <a:xfrm>
            <a:off x="2012950" y="272703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Google Shape;324;p32"/>
          <p:cNvSpPr txBox="1"/>
          <p:nvPr/>
        </p:nvSpPr>
        <p:spPr>
          <a:xfrm>
            <a:off x="-18350" y="346608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p32"/>
          <p:cNvSpPr txBox="1"/>
          <p:nvPr/>
        </p:nvSpPr>
        <p:spPr>
          <a:xfrm>
            <a:off x="2012950" y="348578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p32"/>
          <p:cNvSpPr txBox="1"/>
          <p:nvPr/>
        </p:nvSpPr>
        <p:spPr>
          <a:xfrm>
            <a:off x="-18350" y="4197600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7" name="Google Shape;327;p32"/>
          <p:cNvSpPr txBox="1"/>
          <p:nvPr/>
        </p:nvSpPr>
        <p:spPr>
          <a:xfrm>
            <a:off x="2012950" y="4217300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p32"/>
          <p:cNvSpPr txBox="1"/>
          <p:nvPr/>
        </p:nvSpPr>
        <p:spPr>
          <a:xfrm>
            <a:off x="-18350" y="49461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9" name="Google Shape;329;p32"/>
          <p:cNvSpPr txBox="1"/>
          <p:nvPr/>
        </p:nvSpPr>
        <p:spPr>
          <a:xfrm>
            <a:off x="2012950" y="49658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0" name="Google Shape;330;p32"/>
          <p:cNvSpPr txBox="1"/>
          <p:nvPr/>
        </p:nvSpPr>
        <p:spPr>
          <a:xfrm>
            <a:off x="-18350" y="566483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1" name="Google Shape;331;p32"/>
          <p:cNvSpPr txBox="1"/>
          <p:nvPr/>
        </p:nvSpPr>
        <p:spPr>
          <a:xfrm>
            <a:off x="2012950" y="568453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2" name="Google Shape;332;p32"/>
          <p:cNvSpPr txBox="1"/>
          <p:nvPr/>
        </p:nvSpPr>
        <p:spPr>
          <a:xfrm>
            <a:off x="4113250" y="1285875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3" name="Google Shape;333;p32"/>
          <p:cNvSpPr txBox="1"/>
          <p:nvPr/>
        </p:nvSpPr>
        <p:spPr>
          <a:xfrm>
            <a:off x="4113250" y="2001725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Google Shape;334;p32"/>
          <p:cNvSpPr txBox="1"/>
          <p:nvPr/>
        </p:nvSpPr>
        <p:spPr>
          <a:xfrm>
            <a:off x="4105850" y="2717913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5" name="Google Shape;335;p32"/>
          <p:cNvSpPr txBox="1"/>
          <p:nvPr/>
        </p:nvSpPr>
        <p:spPr>
          <a:xfrm>
            <a:off x="4105850" y="345880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6" name="Google Shape;336;p32"/>
          <p:cNvSpPr txBox="1"/>
          <p:nvPr/>
        </p:nvSpPr>
        <p:spPr>
          <a:xfrm>
            <a:off x="4113250" y="418250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Google Shape;337;p32"/>
          <p:cNvSpPr txBox="1"/>
          <p:nvPr/>
        </p:nvSpPr>
        <p:spPr>
          <a:xfrm>
            <a:off x="4113250" y="489835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8" name="Google Shape;338;p32"/>
          <p:cNvSpPr txBox="1"/>
          <p:nvPr/>
        </p:nvSpPr>
        <p:spPr>
          <a:xfrm>
            <a:off x="4105850" y="5614538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2564054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3" name="Google Shape;303;p32"/>
          <p:cNvCxnSpPr/>
          <p:nvPr/>
        </p:nvCxnSpPr>
        <p:spPr>
          <a:xfrm>
            <a:off x="2047453" y="1302883"/>
            <a:ext cx="0" cy="5570305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4" name="Google Shape;304;p32"/>
          <p:cNvCxnSpPr/>
          <p:nvPr/>
        </p:nvCxnSpPr>
        <p:spPr>
          <a:xfrm>
            <a:off x="16135" y="2004240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5" name="Google Shape;305;p32"/>
          <p:cNvCxnSpPr/>
          <p:nvPr/>
        </p:nvCxnSpPr>
        <p:spPr>
          <a:xfrm>
            <a:off x="0" y="556175"/>
            <a:ext cx="12190413" cy="0"/>
          </a:xfrm>
          <a:prstGeom prst="straightConnector1">
            <a:avLst/>
          </a:prstGeom>
          <a:noFill/>
          <a:ln w="57150" cap="flat" cmpd="sng">
            <a:solidFill>
              <a:srgbClr val="4472C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6" name="Google Shape;306;p32"/>
          <p:cNvCxnSpPr/>
          <p:nvPr/>
        </p:nvCxnSpPr>
        <p:spPr>
          <a:xfrm>
            <a:off x="4147660" y="1302883"/>
            <a:ext cx="0" cy="5555117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ot"/>
            <a:miter lim="800000"/>
            <a:headEnd type="none" w="sm" len="sm"/>
            <a:tailEnd type="none" w="sm" len="sm"/>
          </a:ln>
        </p:spPr>
      </p:cxnSp>
      <p:cxnSp>
        <p:nvCxnSpPr>
          <p:cNvPr id="307" name="Google Shape;307;p32"/>
          <p:cNvCxnSpPr/>
          <p:nvPr/>
        </p:nvCxnSpPr>
        <p:spPr>
          <a:xfrm>
            <a:off x="37646" y="1282974"/>
            <a:ext cx="121662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08" name="Google Shape;308;p32"/>
          <p:cNvSpPr txBox="1"/>
          <p:nvPr/>
        </p:nvSpPr>
        <p:spPr>
          <a:xfrm>
            <a:off x="602421" y="787683"/>
            <a:ext cx="10189085" cy="4925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英語　　　　　　　  　日本語　　　　　　　                                                   英語は</a:t>
            </a:r>
            <a:r>
              <a:rPr lang="ja-JP" altLang="en-US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タイプして</a:t>
            </a: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おぼえよう！</a:t>
            </a:r>
            <a:endParaRPr dirty="0"/>
          </a:p>
        </p:txBody>
      </p:sp>
      <p:cxnSp>
        <p:nvCxnSpPr>
          <p:cNvPr id="309" name="Google Shape;309;p32"/>
          <p:cNvCxnSpPr/>
          <p:nvPr/>
        </p:nvCxnSpPr>
        <p:spPr>
          <a:xfrm>
            <a:off x="53781" y="3434111"/>
            <a:ext cx="1213821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0" name="Google Shape;310;p32"/>
          <p:cNvCxnSpPr/>
          <p:nvPr/>
        </p:nvCxnSpPr>
        <p:spPr>
          <a:xfrm>
            <a:off x="37646" y="2717566"/>
            <a:ext cx="12154354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1" name="Google Shape;311;p32"/>
          <p:cNvCxnSpPr/>
          <p:nvPr/>
        </p:nvCxnSpPr>
        <p:spPr>
          <a:xfrm>
            <a:off x="16135" y="4199697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2" name="Google Shape;312;p32"/>
          <p:cNvCxnSpPr/>
          <p:nvPr/>
        </p:nvCxnSpPr>
        <p:spPr>
          <a:xfrm>
            <a:off x="16135" y="4931217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3" name="Google Shape;313;p32"/>
          <p:cNvCxnSpPr/>
          <p:nvPr/>
        </p:nvCxnSpPr>
        <p:spPr>
          <a:xfrm>
            <a:off x="0" y="5662737"/>
            <a:ext cx="12190413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4" name="Google Shape;314;p32"/>
          <p:cNvCxnSpPr/>
          <p:nvPr/>
        </p:nvCxnSpPr>
        <p:spPr>
          <a:xfrm>
            <a:off x="0" y="6383500"/>
            <a:ext cx="12190413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15" name="Google Shape;315;p32"/>
          <p:cNvSpPr txBox="1"/>
          <p:nvPr/>
        </p:nvSpPr>
        <p:spPr>
          <a:xfrm>
            <a:off x="800" y="450"/>
            <a:ext cx="42630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ENGLISH Words </a:t>
            </a:r>
            <a:endParaRPr sz="36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16" name="Google Shape;316;p32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317" name="Google Shape;317;p32"/>
          <p:cNvSpPr txBox="1"/>
          <p:nvPr/>
        </p:nvSpPr>
        <p:spPr>
          <a:xfrm>
            <a:off x="3887275" y="127175"/>
            <a:ext cx="33894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タイトル〈　　　　　　　　　　　〉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318" name="Google Shape;318;p32"/>
          <p:cNvSpPr txBox="1"/>
          <p:nvPr/>
        </p:nvSpPr>
        <p:spPr>
          <a:xfrm>
            <a:off x="16125" y="12829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" name="Google Shape;319;p32"/>
          <p:cNvSpPr txBox="1"/>
          <p:nvPr/>
        </p:nvSpPr>
        <p:spPr>
          <a:xfrm>
            <a:off x="2047425" y="13026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32"/>
          <p:cNvSpPr txBox="1"/>
          <p:nvPr/>
        </p:nvSpPr>
        <p:spPr>
          <a:xfrm>
            <a:off x="-18350" y="20002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1" name="Google Shape;321;p32"/>
          <p:cNvSpPr txBox="1"/>
          <p:nvPr/>
        </p:nvSpPr>
        <p:spPr>
          <a:xfrm>
            <a:off x="2012950" y="20199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2" name="Google Shape;322;p32"/>
          <p:cNvSpPr txBox="1"/>
          <p:nvPr/>
        </p:nvSpPr>
        <p:spPr>
          <a:xfrm>
            <a:off x="-18350" y="270733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3" name="Google Shape;323;p32"/>
          <p:cNvSpPr txBox="1"/>
          <p:nvPr/>
        </p:nvSpPr>
        <p:spPr>
          <a:xfrm>
            <a:off x="2012950" y="272703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Google Shape;324;p32"/>
          <p:cNvSpPr txBox="1"/>
          <p:nvPr/>
        </p:nvSpPr>
        <p:spPr>
          <a:xfrm>
            <a:off x="-18350" y="346608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p32"/>
          <p:cNvSpPr txBox="1"/>
          <p:nvPr/>
        </p:nvSpPr>
        <p:spPr>
          <a:xfrm>
            <a:off x="2012950" y="348578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p32"/>
          <p:cNvSpPr txBox="1"/>
          <p:nvPr/>
        </p:nvSpPr>
        <p:spPr>
          <a:xfrm>
            <a:off x="-18350" y="4197600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7" name="Google Shape;327;p32"/>
          <p:cNvSpPr txBox="1"/>
          <p:nvPr/>
        </p:nvSpPr>
        <p:spPr>
          <a:xfrm>
            <a:off x="2012950" y="4217300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p32"/>
          <p:cNvSpPr txBox="1"/>
          <p:nvPr/>
        </p:nvSpPr>
        <p:spPr>
          <a:xfrm>
            <a:off x="-18350" y="49461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9" name="Google Shape;329;p32"/>
          <p:cNvSpPr txBox="1"/>
          <p:nvPr/>
        </p:nvSpPr>
        <p:spPr>
          <a:xfrm>
            <a:off x="2012950" y="49658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0" name="Google Shape;330;p32"/>
          <p:cNvSpPr txBox="1"/>
          <p:nvPr/>
        </p:nvSpPr>
        <p:spPr>
          <a:xfrm>
            <a:off x="-18350" y="566483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1" name="Google Shape;331;p32"/>
          <p:cNvSpPr txBox="1"/>
          <p:nvPr/>
        </p:nvSpPr>
        <p:spPr>
          <a:xfrm>
            <a:off x="2012950" y="568453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2" name="Google Shape;332;p32"/>
          <p:cNvSpPr txBox="1"/>
          <p:nvPr/>
        </p:nvSpPr>
        <p:spPr>
          <a:xfrm>
            <a:off x="4113250" y="1285875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3" name="Google Shape;333;p32"/>
          <p:cNvSpPr txBox="1"/>
          <p:nvPr/>
        </p:nvSpPr>
        <p:spPr>
          <a:xfrm>
            <a:off x="4113250" y="2001725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Google Shape;334;p32"/>
          <p:cNvSpPr txBox="1"/>
          <p:nvPr/>
        </p:nvSpPr>
        <p:spPr>
          <a:xfrm>
            <a:off x="4105850" y="2717913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5" name="Google Shape;335;p32"/>
          <p:cNvSpPr txBox="1"/>
          <p:nvPr/>
        </p:nvSpPr>
        <p:spPr>
          <a:xfrm>
            <a:off x="4105850" y="345880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6" name="Google Shape;336;p32"/>
          <p:cNvSpPr txBox="1"/>
          <p:nvPr/>
        </p:nvSpPr>
        <p:spPr>
          <a:xfrm>
            <a:off x="4113250" y="418250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Google Shape;337;p32"/>
          <p:cNvSpPr txBox="1"/>
          <p:nvPr/>
        </p:nvSpPr>
        <p:spPr>
          <a:xfrm>
            <a:off x="4113250" y="489835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8" name="Google Shape;338;p32"/>
          <p:cNvSpPr txBox="1"/>
          <p:nvPr/>
        </p:nvSpPr>
        <p:spPr>
          <a:xfrm>
            <a:off x="4105850" y="5614538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21923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3" name="Google Shape;303;p32"/>
          <p:cNvCxnSpPr/>
          <p:nvPr/>
        </p:nvCxnSpPr>
        <p:spPr>
          <a:xfrm>
            <a:off x="2047453" y="1302883"/>
            <a:ext cx="0" cy="5570305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4" name="Google Shape;304;p32"/>
          <p:cNvCxnSpPr/>
          <p:nvPr/>
        </p:nvCxnSpPr>
        <p:spPr>
          <a:xfrm>
            <a:off x="16135" y="2004240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5" name="Google Shape;305;p32"/>
          <p:cNvCxnSpPr/>
          <p:nvPr/>
        </p:nvCxnSpPr>
        <p:spPr>
          <a:xfrm>
            <a:off x="0" y="556175"/>
            <a:ext cx="12190413" cy="0"/>
          </a:xfrm>
          <a:prstGeom prst="straightConnector1">
            <a:avLst/>
          </a:prstGeom>
          <a:noFill/>
          <a:ln w="57150" cap="flat" cmpd="sng">
            <a:solidFill>
              <a:srgbClr val="4472C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6" name="Google Shape;306;p32"/>
          <p:cNvCxnSpPr/>
          <p:nvPr/>
        </p:nvCxnSpPr>
        <p:spPr>
          <a:xfrm>
            <a:off x="4147660" y="1302883"/>
            <a:ext cx="0" cy="5555117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ot"/>
            <a:miter lim="800000"/>
            <a:headEnd type="none" w="sm" len="sm"/>
            <a:tailEnd type="none" w="sm" len="sm"/>
          </a:ln>
        </p:spPr>
      </p:cxnSp>
      <p:cxnSp>
        <p:nvCxnSpPr>
          <p:cNvPr id="307" name="Google Shape;307;p32"/>
          <p:cNvCxnSpPr/>
          <p:nvPr/>
        </p:nvCxnSpPr>
        <p:spPr>
          <a:xfrm>
            <a:off x="37646" y="1282974"/>
            <a:ext cx="121662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08" name="Google Shape;308;p32"/>
          <p:cNvSpPr txBox="1"/>
          <p:nvPr/>
        </p:nvSpPr>
        <p:spPr>
          <a:xfrm>
            <a:off x="602421" y="787683"/>
            <a:ext cx="10189085" cy="4925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英語　　　　　　　  　日本語　　　　　　　                                                   英語は</a:t>
            </a:r>
            <a:r>
              <a:rPr lang="ja-JP" altLang="en-US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タイプして</a:t>
            </a: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おぼえよう！</a:t>
            </a:r>
            <a:endParaRPr dirty="0"/>
          </a:p>
        </p:txBody>
      </p:sp>
      <p:cxnSp>
        <p:nvCxnSpPr>
          <p:cNvPr id="309" name="Google Shape;309;p32"/>
          <p:cNvCxnSpPr/>
          <p:nvPr/>
        </p:nvCxnSpPr>
        <p:spPr>
          <a:xfrm>
            <a:off x="53781" y="3434111"/>
            <a:ext cx="1213821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0" name="Google Shape;310;p32"/>
          <p:cNvCxnSpPr/>
          <p:nvPr/>
        </p:nvCxnSpPr>
        <p:spPr>
          <a:xfrm>
            <a:off x="37646" y="2717566"/>
            <a:ext cx="12154354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1" name="Google Shape;311;p32"/>
          <p:cNvCxnSpPr/>
          <p:nvPr/>
        </p:nvCxnSpPr>
        <p:spPr>
          <a:xfrm>
            <a:off x="16135" y="4199697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2" name="Google Shape;312;p32"/>
          <p:cNvCxnSpPr/>
          <p:nvPr/>
        </p:nvCxnSpPr>
        <p:spPr>
          <a:xfrm>
            <a:off x="16135" y="4931217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3" name="Google Shape;313;p32"/>
          <p:cNvCxnSpPr/>
          <p:nvPr/>
        </p:nvCxnSpPr>
        <p:spPr>
          <a:xfrm>
            <a:off x="0" y="5662737"/>
            <a:ext cx="12190413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4" name="Google Shape;314;p32"/>
          <p:cNvCxnSpPr/>
          <p:nvPr/>
        </p:nvCxnSpPr>
        <p:spPr>
          <a:xfrm>
            <a:off x="0" y="6383500"/>
            <a:ext cx="12190413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15" name="Google Shape;315;p32"/>
          <p:cNvSpPr txBox="1"/>
          <p:nvPr/>
        </p:nvSpPr>
        <p:spPr>
          <a:xfrm>
            <a:off x="800" y="450"/>
            <a:ext cx="42630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ENGLISH Words </a:t>
            </a:r>
            <a:endParaRPr sz="36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16" name="Google Shape;316;p32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317" name="Google Shape;317;p32"/>
          <p:cNvSpPr txBox="1"/>
          <p:nvPr/>
        </p:nvSpPr>
        <p:spPr>
          <a:xfrm>
            <a:off x="3887275" y="127175"/>
            <a:ext cx="33894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タイトル〈　　　　　　　　　　　〉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318" name="Google Shape;318;p32"/>
          <p:cNvSpPr txBox="1"/>
          <p:nvPr/>
        </p:nvSpPr>
        <p:spPr>
          <a:xfrm>
            <a:off x="16125" y="12829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" name="Google Shape;319;p32"/>
          <p:cNvSpPr txBox="1"/>
          <p:nvPr/>
        </p:nvSpPr>
        <p:spPr>
          <a:xfrm>
            <a:off x="2047425" y="13026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32"/>
          <p:cNvSpPr txBox="1"/>
          <p:nvPr/>
        </p:nvSpPr>
        <p:spPr>
          <a:xfrm>
            <a:off x="-18350" y="20002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1" name="Google Shape;321;p32"/>
          <p:cNvSpPr txBox="1"/>
          <p:nvPr/>
        </p:nvSpPr>
        <p:spPr>
          <a:xfrm>
            <a:off x="2012950" y="20199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2" name="Google Shape;322;p32"/>
          <p:cNvSpPr txBox="1"/>
          <p:nvPr/>
        </p:nvSpPr>
        <p:spPr>
          <a:xfrm>
            <a:off x="-18350" y="270733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3" name="Google Shape;323;p32"/>
          <p:cNvSpPr txBox="1"/>
          <p:nvPr/>
        </p:nvSpPr>
        <p:spPr>
          <a:xfrm>
            <a:off x="2012950" y="272703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Google Shape;324;p32"/>
          <p:cNvSpPr txBox="1"/>
          <p:nvPr/>
        </p:nvSpPr>
        <p:spPr>
          <a:xfrm>
            <a:off x="-18350" y="346608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p32"/>
          <p:cNvSpPr txBox="1"/>
          <p:nvPr/>
        </p:nvSpPr>
        <p:spPr>
          <a:xfrm>
            <a:off x="2012950" y="348578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p32"/>
          <p:cNvSpPr txBox="1"/>
          <p:nvPr/>
        </p:nvSpPr>
        <p:spPr>
          <a:xfrm>
            <a:off x="-18350" y="4197600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7" name="Google Shape;327;p32"/>
          <p:cNvSpPr txBox="1"/>
          <p:nvPr/>
        </p:nvSpPr>
        <p:spPr>
          <a:xfrm>
            <a:off x="2012950" y="4217300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p32"/>
          <p:cNvSpPr txBox="1"/>
          <p:nvPr/>
        </p:nvSpPr>
        <p:spPr>
          <a:xfrm>
            <a:off x="-18350" y="49461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9" name="Google Shape;329;p32"/>
          <p:cNvSpPr txBox="1"/>
          <p:nvPr/>
        </p:nvSpPr>
        <p:spPr>
          <a:xfrm>
            <a:off x="2012950" y="49658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0" name="Google Shape;330;p32"/>
          <p:cNvSpPr txBox="1"/>
          <p:nvPr/>
        </p:nvSpPr>
        <p:spPr>
          <a:xfrm>
            <a:off x="-18350" y="566483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1" name="Google Shape;331;p32"/>
          <p:cNvSpPr txBox="1"/>
          <p:nvPr/>
        </p:nvSpPr>
        <p:spPr>
          <a:xfrm>
            <a:off x="2012950" y="568453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2" name="Google Shape;332;p32"/>
          <p:cNvSpPr txBox="1"/>
          <p:nvPr/>
        </p:nvSpPr>
        <p:spPr>
          <a:xfrm>
            <a:off x="4113250" y="1285875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3" name="Google Shape;333;p32"/>
          <p:cNvSpPr txBox="1"/>
          <p:nvPr/>
        </p:nvSpPr>
        <p:spPr>
          <a:xfrm>
            <a:off x="4113250" y="2001725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Google Shape;334;p32"/>
          <p:cNvSpPr txBox="1"/>
          <p:nvPr/>
        </p:nvSpPr>
        <p:spPr>
          <a:xfrm>
            <a:off x="4105850" y="2717913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5" name="Google Shape;335;p32"/>
          <p:cNvSpPr txBox="1"/>
          <p:nvPr/>
        </p:nvSpPr>
        <p:spPr>
          <a:xfrm>
            <a:off x="4105850" y="345880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6" name="Google Shape;336;p32"/>
          <p:cNvSpPr txBox="1"/>
          <p:nvPr/>
        </p:nvSpPr>
        <p:spPr>
          <a:xfrm>
            <a:off x="4113250" y="418250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Google Shape;337;p32"/>
          <p:cNvSpPr txBox="1"/>
          <p:nvPr/>
        </p:nvSpPr>
        <p:spPr>
          <a:xfrm>
            <a:off x="4113250" y="489835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8" name="Google Shape;338;p32"/>
          <p:cNvSpPr txBox="1"/>
          <p:nvPr/>
        </p:nvSpPr>
        <p:spPr>
          <a:xfrm>
            <a:off x="4105850" y="5614538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18459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3" name="Google Shape;303;p32"/>
          <p:cNvCxnSpPr/>
          <p:nvPr/>
        </p:nvCxnSpPr>
        <p:spPr>
          <a:xfrm>
            <a:off x="2047453" y="1302883"/>
            <a:ext cx="0" cy="5570305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4" name="Google Shape;304;p32"/>
          <p:cNvCxnSpPr/>
          <p:nvPr/>
        </p:nvCxnSpPr>
        <p:spPr>
          <a:xfrm>
            <a:off x="16135" y="2004240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5" name="Google Shape;305;p32"/>
          <p:cNvCxnSpPr/>
          <p:nvPr/>
        </p:nvCxnSpPr>
        <p:spPr>
          <a:xfrm>
            <a:off x="0" y="556175"/>
            <a:ext cx="12190413" cy="0"/>
          </a:xfrm>
          <a:prstGeom prst="straightConnector1">
            <a:avLst/>
          </a:prstGeom>
          <a:noFill/>
          <a:ln w="57150" cap="flat" cmpd="sng">
            <a:solidFill>
              <a:srgbClr val="4472C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6" name="Google Shape;306;p32"/>
          <p:cNvCxnSpPr/>
          <p:nvPr/>
        </p:nvCxnSpPr>
        <p:spPr>
          <a:xfrm>
            <a:off x="4147660" y="1302883"/>
            <a:ext cx="0" cy="5555117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ot"/>
            <a:miter lim="800000"/>
            <a:headEnd type="none" w="sm" len="sm"/>
            <a:tailEnd type="none" w="sm" len="sm"/>
          </a:ln>
        </p:spPr>
      </p:cxnSp>
      <p:cxnSp>
        <p:nvCxnSpPr>
          <p:cNvPr id="307" name="Google Shape;307;p32"/>
          <p:cNvCxnSpPr/>
          <p:nvPr/>
        </p:nvCxnSpPr>
        <p:spPr>
          <a:xfrm>
            <a:off x="37646" y="1282974"/>
            <a:ext cx="121662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08" name="Google Shape;308;p32"/>
          <p:cNvSpPr txBox="1"/>
          <p:nvPr/>
        </p:nvSpPr>
        <p:spPr>
          <a:xfrm>
            <a:off x="602421" y="787683"/>
            <a:ext cx="10189085" cy="4925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英語　　　　　　　  　日本語　　　　　　　                                                   英語は</a:t>
            </a:r>
            <a:r>
              <a:rPr lang="ja-JP" altLang="en-US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タイプして</a:t>
            </a: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おぼえよう！</a:t>
            </a:r>
            <a:endParaRPr dirty="0"/>
          </a:p>
        </p:txBody>
      </p:sp>
      <p:cxnSp>
        <p:nvCxnSpPr>
          <p:cNvPr id="309" name="Google Shape;309;p32"/>
          <p:cNvCxnSpPr/>
          <p:nvPr/>
        </p:nvCxnSpPr>
        <p:spPr>
          <a:xfrm>
            <a:off x="53781" y="3434111"/>
            <a:ext cx="1213821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0" name="Google Shape;310;p32"/>
          <p:cNvCxnSpPr/>
          <p:nvPr/>
        </p:nvCxnSpPr>
        <p:spPr>
          <a:xfrm>
            <a:off x="37646" y="2717566"/>
            <a:ext cx="12154354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1" name="Google Shape;311;p32"/>
          <p:cNvCxnSpPr/>
          <p:nvPr/>
        </p:nvCxnSpPr>
        <p:spPr>
          <a:xfrm>
            <a:off x="16135" y="4199697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2" name="Google Shape;312;p32"/>
          <p:cNvCxnSpPr/>
          <p:nvPr/>
        </p:nvCxnSpPr>
        <p:spPr>
          <a:xfrm>
            <a:off x="16135" y="4931217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3" name="Google Shape;313;p32"/>
          <p:cNvCxnSpPr/>
          <p:nvPr/>
        </p:nvCxnSpPr>
        <p:spPr>
          <a:xfrm>
            <a:off x="0" y="5662737"/>
            <a:ext cx="12190413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4" name="Google Shape;314;p32"/>
          <p:cNvCxnSpPr/>
          <p:nvPr/>
        </p:nvCxnSpPr>
        <p:spPr>
          <a:xfrm>
            <a:off x="0" y="6383500"/>
            <a:ext cx="12190413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15" name="Google Shape;315;p32"/>
          <p:cNvSpPr txBox="1"/>
          <p:nvPr/>
        </p:nvSpPr>
        <p:spPr>
          <a:xfrm>
            <a:off x="800" y="450"/>
            <a:ext cx="42630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ENGLISH Words </a:t>
            </a:r>
            <a:endParaRPr sz="36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16" name="Google Shape;316;p32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317" name="Google Shape;317;p32"/>
          <p:cNvSpPr txBox="1"/>
          <p:nvPr/>
        </p:nvSpPr>
        <p:spPr>
          <a:xfrm>
            <a:off x="3887275" y="127175"/>
            <a:ext cx="33894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タイトル〈　　　　　　　　　　　〉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318" name="Google Shape;318;p32"/>
          <p:cNvSpPr txBox="1"/>
          <p:nvPr/>
        </p:nvSpPr>
        <p:spPr>
          <a:xfrm>
            <a:off x="16125" y="12829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" name="Google Shape;319;p32"/>
          <p:cNvSpPr txBox="1"/>
          <p:nvPr/>
        </p:nvSpPr>
        <p:spPr>
          <a:xfrm>
            <a:off x="2047425" y="13026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32"/>
          <p:cNvSpPr txBox="1"/>
          <p:nvPr/>
        </p:nvSpPr>
        <p:spPr>
          <a:xfrm>
            <a:off x="-18350" y="20002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1" name="Google Shape;321;p32"/>
          <p:cNvSpPr txBox="1"/>
          <p:nvPr/>
        </p:nvSpPr>
        <p:spPr>
          <a:xfrm>
            <a:off x="2012950" y="20199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2" name="Google Shape;322;p32"/>
          <p:cNvSpPr txBox="1"/>
          <p:nvPr/>
        </p:nvSpPr>
        <p:spPr>
          <a:xfrm>
            <a:off x="-18350" y="270733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3" name="Google Shape;323;p32"/>
          <p:cNvSpPr txBox="1"/>
          <p:nvPr/>
        </p:nvSpPr>
        <p:spPr>
          <a:xfrm>
            <a:off x="2012950" y="272703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Google Shape;324;p32"/>
          <p:cNvSpPr txBox="1"/>
          <p:nvPr/>
        </p:nvSpPr>
        <p:spPr>
          <a:xfrm>
            <a:off x="-18350" y="346608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p32"/>
          <p:cNvSpPr txBox="1"/>
          <p:nvPr/>
        </p:nvSpPr>
        <p:spPr>
          <a:xfrm>
            <a:off x="2012950" y="348578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p32"/>
          <p:cNvSpPr txBox="1"/>
          <p:nvPr/>
        </p:nvSpPr>
        <p:spPr>
          <a:xfrm>
            <a:off x="-18350" y="4197600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7" name="Google Shape;327;p32"/>
          <p:cNvSpPr txBox="1"/>
          <p:nvPr/>
        </p:nvSpPr>
        <p:spPr>
          <a:xfrm>
            <a:off x="2012950" y="4217300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p32"/>
          <p:cNvSpPr txBox="1"/>
          <p:nvPr/>
        </p:nvSpPr>
        <p:spPr>
          <a:xfrm>
            <a:off x="-18350" y="49461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9" name="Google Shape;329;p32"/>
          <p:cNvSpPr txBox="1"/>
          <p:nvPr/>
        </p:nvSpPr>
        <p:spPr>
          <a:xfrm>
            <a:off x="2012950" y="49658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0" name="Google Shape;330;p32"/>
          <p:cNvSpPr txBox="1"/>
          <p:nvPr/>
        </p:nvSpPr>
        <p:spPr>
          <a:xfrm>
            <a:off x="-18350" y="566483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1" name="Google Shape;331;p32"/>
          <p:cNvSpPr txBox="1"/>
          <p:nvPr/>
        </p:nvSpPr>
        <p:spPr>
          <a:xfrm>
            <a:off x="2012950" y="568453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2" name="Google Shape;332;p32"/>
          <p:cNvSpPr txBox="1"/>
          <p:nvPr/>
        </p:nvSpPr>
        <p:spPr>
          <a:xfrm>
            <a:off x="4113250" y="1285875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3" name="Google Shape;333;p32"/>
          <p:cNvSpPr txBox="1"/>
          <p:nvPr/>
        </p:nvSpPr>
        <p:spPr>
          <a:xfrm>
            <a:off x="4113250" y="2001725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Google Shape;334;p32"/>
          <p:cNvSpPr txBox="1"/>
          <p:nvPr/>
        </p:nvSpPr>
        <p:spPr>
          <a:xfrm>
            <a:off x="4105850" y="2717913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5" name="Google Shape;335;p32"/>
          <p:cNvSpPr txBox="1"/>
          <p:nvPr/>
        </p:nvSpPr>
        <p:spPr>
          <a:xfrm>
            <a:off x="4105850" y="345880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6" name="Google Shape;336;p32"/>
          <p:cNvSpPr txBox="1"/>
          <p:nvPr/>
        </p:nvSpPr>
        <p:spPr>
          <a:xfrm>
            <a:off x="4113250" y="418250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Google Shape;337;p32"/>
          <p:cNvSpPr txBox="1"/>
          <p:nvPr/>
        </p:nvSpPr>
        <p:spPr>
          <a:xfrm>
            <a:off x="4113250" y="489835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8" name="Google Shape;338;p32"/>
          <p:cNvSpPr txBox="1"/>
          <p:nvPr/>
        </p:nvSpPr>
        <p:spPr>
          <a:xfrm>
            <a:off x="4105850" y="5614538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2874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3" name="Google Shape;303;p32"/>
          <p:cNvCxnSpPr/>
          <p:nvPr/>
        </p:nvCxnSpPr>
        <p:spPr>
          <a:xfrm>
            <a:off x="2047453" y="1302883"/>
            <a:ext cx="0" cy="5570305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4" name="Google Shape;304;p32"/>
          <p:cNvCxnSpPr/>
          <p:nvPr/>
        </p:nvCxnSpPr>
        <p:spPr>
          <a:xfrm>
            <a:off x="16135" y="2004240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5" name="Google Shape;305;p32"/>
          <p:cNvCxnSpPr/>
          <p:nvPr/>
        </p:nvCxnSpPr>
        <p:spPr>
          <a:xfrm>
            <a:off x="0" y="556175"/>
            <a:ext cx="12190413" cy="0"/>
          </a:xfrm>
          <a:prstGeom prst="straightConnector1">
            <a:avLst/>
          </a:prstGeom>
          <a:noFill/>
          <a:ln w="57150" cap="flat" cmpd="sng">
            <a:solidFill>
              <a:srgbClr val="4472C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6" name="Google Shape;306;p32"/>
          <p:cNvCxnSpPr/>
          <p:nvPr/>
        </p:nvCxnSpPr>
        <p:spPr>
          <a:xfrm>
            <a:off x="4147660" y="1302883"/>
            <a:ext cx="0" cy="5555117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ot"/>
            <a:miter lim="800000"/>
            <a:headEnd type="none" w="sm" len="sm"/>
            <a:tailEnd type="none" w="sm" len="sm"/>
          </a:ln>
        </p:spPr>
      </p:cxnSp>
      <p:cxnSp>
        <p:nvCxnSpPr>
          <p:cNvPr id="307" name="Google Shape;307;p32"/>
          <p:cNvCxnSpPr/>
          <p:nvPr/>
        </p:nvCxnSpPr>
        <p:spPr>
          <a:xfrm>
            <a:off x="37646" y="1282974"/>
            <a:ext cx="121662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08" name="Google Shape;308;p32"/>
          <p:cNvSpPr txBox="1"/>
          <p:nvPr/>
        </p:nvSpPr>
        <p:spPr>
          <a:xfrm>
            <a:off x="602421" y="787683"/>
            <a:ext cx="10189085" cy="4925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英語　　　　　　　  　日本語　　　　　　　                                                   英語は</a:t>
            </a:r>
            <a:r>
              <a:rPr lang="ja-JP" altLang="en-US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タイプして</a:t>
            </a: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おぼえよう！</a:t>
            </a:r>
            <a:endParaRPr dirty="0"/>
          </a:p>
        </p:txBody>
      </p:sp>
      <p:cxnSp>
        <p:nvCxnSpPr>
          <p:cNvPr id="309" name="Google Shape;309;p32"/>
          <p:cNvCxnSpPr/>
          <p:nvPr/>
        </p:nvCxnSpPr>
        <p:spPr>
          <a:xfrm>
            <a:off x="53781" y="3434111"/>
            <a:ext cx="1213821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0" name="Google Shape;310;p32"/>
          <p:cNvCxnSpPr/>
          <p:nvPr/>
        </p:nvCxnSpPr>
        <p:spPr>
          <a:xfrm>
            <a:off x="37646" y="2717566"/>
            <a:ext cx="12154354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1" name="Google Shape;311;p32"/>
          <p:cNvCxnSpPr/>
          <p:nvPr/>
        </p:nvCxnSpPr>
        <p:spPr>
          <a:xfrm>
            <a:off x="16135" y="4199697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2" name="Google Shape;312;p32"/>
          <p:cNvCxnSpPr/>
          <p:nvPr/>
        </p:nvCxnSpPr>
        <p:spPr>
          <a:xfrm>
            <a:off x="16135" y="4931217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3" name="Google Shape;313;p32"/>
          <p:cNvCxnSpPr/>
          <p:nvPr/>
        </p:nvCxnSpPr>
        <p:spPr>
          <a:xfrm>
            <a:off x="0" y="5662737"/>
            <a:ext cx="12190413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4" name="Google Shape;314;p32"/>
          <p:cNvCxnSpPr/>
          <p:nvPr/>
        </p:nvCxnSpPr>
        <p:spPr>
          <a:xfrm>
            <a:off x="0" y="6383500"/>
            <a:ext cx="12190413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15" name="Google Shape;315;p32"/>
          <p:cNvSpPr txBox="1"/>
          <p:nvPr/>
        </p:nvSpPr>
        <p:spPr>
          <a:xfrm>
            <a:off x="800" y="450"/>
            <a:ext cx="42630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ENGLISH Words </a:t>
            </a:r>
            <a:endParaRPr sz="36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16" name="Google Shape;316;p32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317" name="Google Shape;317;p32"/>
          <p:cNvSpPr txBox="1"/>
          <p:nvPr/>
        </p:nvSpPr>
        <p:spPr>
          <a:xfrm>
            <a:off x="3887275" y="127175"/>
            <a:ext cx="33894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タイトル〈　　　　　　　　　　　〉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318" name="Google Shape;318;p32"/>
          <p:cNvSpPr txBox="1"/>
          <p:nvPr/>
        </p:nvSpPr>
        <p:spPr>
          <a:xfrm>
            <a:off x="16125" y="12829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" name="Google Shape;319;p32"/>
          <p:cNvSpPr txBox="1"/>
          <p:nvPr/>
        </p:nvSpPr>
        <p:spPr>
          <a:xfrm>
            <a:off x="2047425" y="13026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32"/>
          <p:cNvSpPr txBox="1"/>
          <p:nvPr/>
        </p:nvSpPr>
        <p:spPr>
          <a:xfrm>
            <a:off x="-18350" y="20002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1" name="Google Shape;321;p32"/>
          <p:cNvSpPr txBox="1"/>
          <p:nvPr/>
        </p:nvSpPr>
        <p:spPr>
          <a:xfrm>
            <a:off x="2012950" y="20199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2" name="Google Shape;322;p32"/>
          <p:cNvSpPr txBox="1"/>
          <p:nvPr/>
        </p:nvSpPr>
        <p:spPr>
          <a:xfrm>
            <a:off x="-18350" y="270733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3" name="Google Shape;323;p32"/>
          <p:cNvSpPr txBox="1"/>
          <p:nvPr/>
        </p:nvSpPr>
        <p:spPr>
          <a:xfrm>
            <a:off x="2012950" y="272703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Google Shape;324;p32"/>
          <p:cNvSpPr txBox="1"/>
          <p:nvPr/>
        </p:nvSpPr>
        <p:spPr>
          <a:xfrm>
            <a:off x="-18350" y="346608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p32"/>
          <p:cNvSpPr txBox="1"/>
          <p:nvPr/>
        </p:nvSpPr>
        <p:spPr>
          <a:xfrm>
            <a:off x="2012950" y="348578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p32"/>
          <p:cNvSpPr txBox="1"/>
          <p:nvPr/>
        </p:nvSpPr>
        <p:spPr>
          <a:xfrm>
            <a:off x="-18350" y="4197600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7" name="Google Shape;327;p32"/>
          <p:cNvSpPr txBox="1"/>
          <p:nvPr/>
        </p:nvSpPr>
        <p:spPr>
          <a:xfrm>
            <a:off x="2012950" y="4217300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p32"/>
          <p:cNvSpPr txBox="1"/>
          <p:nvPr/>
        </p:nvSpPr>
        <p:spPr>
          <a:xfrm>
            <a:off x="-18350" y="49461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9" name="Google Shape;329;p32"/>
          <p:cNvSpPr txBox="1"/>
          <p:nvPr/>
        </p:nvSpPr>
        <p:spPr>
          <a:xfrm>
            <a:off x="2012950" y="49658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0" name="Google Shape;330;p32"/>
          <p:cNvSpPr txBox="1"/>
          <p:nvPr/>
        </p:nvSpPr>
        <p:spPr>
          <a:xfrm>
            <a:off x="-18350" y="566483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1" name="Google Shape;331;p32"/>
          <p:cNvSpPr txBox="1"/>
          <p:nvPr/>
        </p:nvSpPr>
        <p:spPr>
          <a:xfrm>
            <a:off x="2012950" y="568453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2" name="Google Shape;332;p32"/>
          <p:cNvSpPr txBox="1"/>
          <p:nvPr/>
        </p:nvSpPr>
        <p:spPr>
          <a:xfrm>
            <a:off x="4113250" y="1285875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3" name="Google Shape;333;p32"/>
          <p:cNvSpPr txBox="1"/>
          <p:nvPr/>
        </p:nvSpPr>
        <p:spPr>
          <a:xfrm>
            <a:off x="4113250" y="2001725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Google Shape;334;p32"/>
          <p:cNvSpPr txBox="1"/>
          <p:nvPr/>
        </p:nvSpPr>
        <p:spPr>
          <a:xfrm>
            <a:off x="4105850" y="2717913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5" name="Google Shape;335;p32"/>
          <p:cNvSpPr txBox="1"/>
          <p:nvPr/>
        </p:nvSpPr>
        <p:spPr>
          <a:xfrm>
            <a:off x="4105850" y="345880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6" name="Google Shape;336;p32"/>
          <p:cNvSpPr txBox="1"/>
          <p:nvPr/>
        </p:nvSpPr>
        <p:spPr>
          <a:xfrm>
            <a:off x="4113250" y="418250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Google Shape;337;p32"/>
          <p:cNvSpPr txBox="1"/>
          <p:nvPr/>
        </p:nvSpPr>
        <p:spPr>
          <a:xfrm>
            <a:off x="4113250" y="489835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8" name="Google Shape;338;p32"/>
          <p:cNvSpPr txBox="1"/>
          <p:nvPr/>
        </p:nvSpPr>
        <p:spPr>
          <a:xfrm>
            <a:off x="4105850" y="5614538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69526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3" name="Google Shape;303;p32"/>
          <p:cNvCxnSpPr/>
          <p:nvPr/>
        </p:nvCxnSpPr>
        <p:spPr>
          <a:xfrm>
            <a:off x="2047453" y="1302883"/>
            <a:ext cx="0" cy="5570305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4" name="Google Shape;304;p32"/>
          <p:cNvCxnSpPr/>
          <p:nvPr/>
        </p:nvCxnSpPr>
        <p:spPr>
          <a:xfrm>
            <a:off x="16135" y="2004240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5" name="Google Shape;305;p32"/>
          <p:cNvCxnSpPr/>
          <p:nvPr/>
        </p:nvCxnSpPr>
        <p:spPr>
          <a:xfrm>
            <a:off x="0" y="556175"/>
            <a:ext cx="12190413" cy="0"/>
          </a:xfrm>
          <a:prstGeom prst="straightConnector1">
            <a:avLst/>
          </a:prstGeom>
          <a:noFill/>
          <a:ln w="57150" cap="flat" cmpd="sng">
            <a:solidFill>
              <a:srgbClr val="4472C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6" name="Google Shape;306;p32"/>
          <p:cNvCxnSpPr/>
          <p:nvPr/>
        </p:nvCxnSpPr>
        <p:spPr>
          <a:xfrm>
            <a:off x="4147660" y="1302883"/>
            <a:ext cx="0" cy="5555117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ot"/>
            <a:miter lim="800000"/>
            <a:headEnd type="none" w="sm" len="sm"/>
            <a:tailEnd type="none" w="sm" len="sm"/>
          </a:ln>
        </p:spPr>
      </p:cxnSp>
      <p:cxnSp>
        <p:nvCxnSpPr>
          <p:cNvPr id="307" name="Google Shape;307;p32"/>
          <p:cNvCxnSpPr/>
          <p:nvPr/>
        </p:nvCxnSpPr>
        <p:spPr>
          <a:xfrm>
            <a:off x="37646" y="1282974"/>
            <a:ext cx="121662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08" name="Google Shape;308;p32"/>
          <p:cNvSpPr txBox="1"/>
          <p:nvPr/>
        </p:nvSpPr>
        <p:spPr>
          <a:xfrm>
            <a:off x="602421" y="787683"/>
            <a:ext cx="10189085" cy="4925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英語　　　　　　　  　日本語　　　　　　　                                                   英語は</a:t>
            </a:r>
            <a:r>
              <a:rPr lang="ja-JP" altLang="en-US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タイプして</a:t>
            </a: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おぼえよう！</a:t>
            </a:r>
            <a:endParaRPr dirty="0"/>
          </a:p>
        </p:txBody>
      </p:sp>
      <p:cxnSp>
        <p:nvCxnSpPr>
          <p:cNvPr id="309" name="Google Shape;309;p32"/>
          <p:cNvCxnSpPr/>
          <p:nvPr/>
        </p:nvCxnSpPr>
        <p:spPr>
          <a:xfrm>
            <a:off x="53781" y="3434111"/>
            <a:ext cx="1213821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0" name="Google Shape;310;p32"/>
          <p:cNvCxnSpPr/>
          <p:nvPr/>
        </p:nvCxnSpPr>
        <p:spPr>
          <a:xfrm>
            <a:off x="37646" y="2717566"/>
            <a:ext cx="12154354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1" name="Google Shape;311;p32"/>
          <p:cNvCxnSpPr/>
          <p:nvPr/>
        </p:nvCxnSpPr>
        <p:spPr>
          <a:xfrm>
            <a:off x="16135" y="4199697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2" name="Google Shape;312;p32"/>
          <p:cNvCxnSpPr/>
          <p:nvPr/>
        </p:nvCxnSpPr>
        <p:spPr>
          <a:xfrm>
            <a:off x="16135" y="4931217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3" name="Google Shape;313;p32"/>
          <p:cNvCxnSpPr/>
          <p:nvPr/>
        </p:nvCxnSpPr>
        <p:spPr>
          <a:xfrm>
            <a:off x="0" y="5662737"/>
            <a:ext cx="12190413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4" name="Google Shape;314;p32"/>
          <p:cNvCxnSpPr/>
          <p:nvPr/>
        </p:nvCxnSpPr>
        <p:spPr>
          <a:xfrm>
            <a:off x="0" y="6383500"/>
            <a:ext cx="12190413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15" name="Google Shape;315;p32"/>
          <p:cNvSpPr txBox="1"/>
          <p:nvPr/>
        </p:nvSpPr>
        <p:spPr>
          <a:xfrm>
            <a:off x="800" y="450"/>
            <a:ext cx="42630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ENGLISH Words </a:t>
            </a:r>
            <a:endParaRPr sz="36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16" name="Google Shape;316;p32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317" name="Google Shape;317;p32"/>
          <p:cNvSpPr txBox="1"/>
          <p:nvPr/>
        </p:nvSpPr>
        <p:spPr>
          <a:xfrm>
            <a:off x="3887275" y="127175"/>
            <a:ext cx="33894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タイトル〈　　　　　　　　　　　〉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318" name="Google Shape;318;p32"/>
          <p:cNvSpPr txBox="1"/>
          <p:nvPr/>
        </p:nvSpPr>
        <p:spPr>
          <a:xfrm>
            <a:off x="16125" y="12829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" name="Google Shape;319;p32"/>
          <p:cNvSpPr txBox="1"/>
          <p:nvPr/>
        </p:nvSpPr>
        <p:spPr>
          <a:xfrm>
            <a:off x="2047425" y="13026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32"/>
          <p:cNvSpPr txBox="1"/>
          <p:nvPr/>
        </p:nvSpPr>
        <p:spPr>
          <a:xfrm>
            <a:off x="-18350" y="20002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1" name="Google Shape;321;p32"/>
          <p:cNvSpPr txBox="1"/>
          <p:nvPr/>
        </p:nvSpPr>
        <p:spPr>
          <a:xfrm>
            <a:off x="2012950" y="20199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2" name="Google Shape;322;p32"/>
          <p:cNvSpPr txBox="1"/>
          <p:nvPr/>
        </p:nvSpPr>
        <p:spPr>
          <a:xfrm>
            <a:off x="-18350" y="270733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3" name="Google Shape;323;p32"/>
          <p:cNvSpPr txBox="1"/>
          <p:nvPr/>
        </p:nvSpPr>
        <p:spPr>
          <a:xfrm>
            <a:off x="2012950" y="272703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Google Shape;324;p32"/>
          <p:cNvSpPr txBox="1"/>
          <p:nvPr/>
        </p:nvSpPr>
        <p:spPr>
          <a:xfrm>
            <a:off x="-18350" y="346608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p32"/>
          <p:cNvSpPr txBox="1"/>
          <p:nvPr/>
        </p:nvSpPr>
        <p:spPr>
          <a:xfrm>
            <a:off x="2012950" y="348578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p32"/>
          <p:cNvSpPr txBox="1"/>
          <p:nvPr/>
        </p:nvSpPr>
        <p:spPr>
          <a:xfrm>
            <a:off x="-18350" y="4197600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7" name="Google Shape;327;p32"/>
          <p:cNvSpPr txBox="1"/>
          <p:nvPr/>
        </p:nvSpPr>
        <p:spPr>
          <a:xfrm>
            <a:off x="2012950" y="4217300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p32"/>
          <p:cNvSpPr txBox="1"/>
          <p:nvPr/>
        </p:nvSpPr>
        <p:spPr>
          <a:xfrm>
            <a:off x="-18350" y="49461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9" name="Google Shape;329;p32"/>
          <p:cNvSpPr txBox="1"/>
          <p:nvPr/>
        </p:nvSpPr>
        <p:spPr>
          <a:xfrm>
            <a:off x="2012950" y="49658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0" name="Google Shape;330;p32"/>
          <p:cNvSpPr txBox="1"/>
          <p:nvPr/>
        </p:nvSpPr>
        <p:spPr>
          <a:xfrm>
            <a:off x="-18350" y="566483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1" name="Google Shape;331;p32"/>
          <p:cNvSpPr txBox="1"/>
          <p:nvPr/>
        </p:nvSpPr>
        <p:spPr>
          <a:xfrm>
            <a:off x="2012950" y="568453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2" name="Google Shape;332;p32"/>
          <p:cNvSpPr txBox="1"/>
          <p:nvPr/>
        </p:nvSpPr>
        <p:spPr>
          <a:xfrm>
            <a:off x="4113250" y="1285875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3" name="Google Shape;333;p32"/>
          <p:cNvSpPr txBox="1"/>
          <p:nvPr/>
        </p:nvSpPr>
        <p:spPr>
          <a:xfrm>
            <a:off x="4113250" y="2001725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Google Shape;334;p32"/>
          <p:cNvSpPr txBox="1"/>
          <p:nvPr/>
        </p:nvSpPr>
        <p:spPr>
          <a:xfrm>
            <a:off x="4105850" y="2717913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5" name="Google Shape;335;p32"/>
          <p:cNvSpPr txBox="1"/>
          <p:nvPr/>
        </p:nvSpPr>
        <p:spPr>
          <a:xfrm>
            <a:off x="4105850" y="345880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6" name="Google Shape;336;p32"/>
          <p:cNvSpPr txBox="1"/>
          <p:nvPr/>
        </p:nvSpPr>
        <p:spPr>
          <a:xfrm>
            <a:off x="4113250" y="418250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Google Shape;337;p32"/>
          <p:cNvSpPr txBox="1"/>
          <p:nvPr/>
        </p:nvSpPr>
        <p:spPr>
          <a:xfrm>
            <a:off x="4113250" y="489835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8" name="Google Shape;338;p32"/>
          <p:cNvSpPr txBox="1"/>
          <p:nvPr/>
        </p:nvSpPr>
        <p:spPr>
          <a:xfrm>
            <a:off x="4105850" y="5614538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9840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3" name="Google Shape;303;p32"/>
          <p:cNvCxnSpPr/>
          <p:nvPr/>
        </p:nvCxnSpPr>
        <p:spPr>
          <a:xfrm>
            <a:off x="2047453" y="1302883"/>
            <a:ext cx="0" cy="5570305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4" name="Google Shape;304;p32"/>
          <p:cNvCxnSpPr/>
          <p:nvPr/>
        </p:nvCxnSpPr>
        <p:spPr>
          <a:xfrm>
            <a:off x="16135" y="2004240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5" name="Google Shape;305;p32"/>
          <p:cNvCxnSpPr/>
          <p:nvPr/>
        </p:nvCxnSpPr>
        <p:spPr>
          <a:xfrm>
            <a:off x="0" y="556175"/>
            <a:ext cx="12190413" cy="0"/>
          </a:xfrm>
          <a:prstGeom prst="straightConnector1">
            <a:avLst/>
          </a:prstGeom>
          <a:noFill/>
          <a:ln w="57150" cap="flat" cmpd="sng">
            <a:solidFill>
              <a:srgbClr val="4472C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6" name="Google Shape;306;p32"/>
          <p:cNvCxnSpPr/>
          <p:nvPr/>
        </p:nvCxnSpPr>
        <p:spPr>
          <a:xfrm>
            <a:off x="4147660" y="1302883"/>
            <a:ext cx="0" cy="5555117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ot"/>
            <a:miter lim="800000"/>
            <a:headEnd type="none" w="sm" len="sm"/>
            <a:tailEnd type="none" w="sm" len="sm"/>
          </a:ln>
        </p:spPr>
      </p:cxnSp>
      <p:cxnSp>
        <p:nvCxnSpPr>
          <p:cNvPr id="307" name="Google Shape;307;p32"/>
          <p:cNvCxnSpPr/>
          <p:nvPr/>
        </p:nvCxnSpPr>
        <p:spPr>
          <a:xfrm>
            <a:off x="37646" y="1282974"/>
            <a:ext cx="121662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08" name="Google Shape;308;p32"/>
          <p:cNvSpPr txBox="1"/>
          <p:nvPr/>
        </p:nvSpPr>
        <p:spPr>
          <a:xfrm>
            <a:off x="602421" y="787683"/>
            <a:ext cx="10189085" cy="4925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英語　　　　　　　  　日本語　　　　　　　                                                   英語は</a:t>
            </a:r>
            <a:r>
              <a:rPr lang="ja-JP" altLang="en-US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タイプして</a:t>
            </a: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おぼえよう！</a:t>
            </a:r>
            <a:endParaRPr dirty="0"/>
          </a:p>
        </p:txBody>
      </p:sp>
      <p:cxnSp>
        <p:nvCxnSpPr>
          <p:cNvPr id="309" name="Google Shape;309;p32"/>
          <p:cNvCxnSpPr/>
          <p:nvPr/>
        </p:nvCxnSpPr>
        <p:spPr>
          <a:xfrm>
            <a:off x="53781" y="3434111"/>
            <a:ext cx="1213821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0" name="Google Shape;310;p32"/>
          <p:cNvCxnSpPr/>
          <p:nvPr/>
        </p:nvCxnSpPr>
        <p:spPr>
          <a:xfrm>
            <a:off x="37646" y="2717566"/>
            <a:ext cx="12154354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1" name="Google Shape;311;p32"/>
          <p:cNvCxnSpPr/>
          <p:nvPr/>
        </p:nvCxnSpPr>
        <p:spPr>
          <a:xfrm>
            <a:off x="16135" y="4199697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2" name="Google Shape;312;p32"/>
          <p:cNvCxnSpPr/>
          <p:nvPr/>
        </p:nvCxnSpPr>
        <p:spPr>
          <a:xfrm>
            <a:off x="16135" y="4931217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3" name="Google Shape;313;p32"/>
          <p:cNvCxnSpPr/>
          <p:nvPr/>
        </p:nvCxnSpPr>
        <p:spPr>
          <a:xfrm>
            <a:off x="0" y="5662737"/>
            <a:ext cx="12190413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4" name="Google Shape;314;p32"/>
          <p:cNvCxnSpPr/>
          <p:nvPr/>
        </p:nvCxnSpPr>
        <p:spPr>
          <a:xfrm>
            <a:off x="0" y="6383500"/>
            <a:ext cx="12190413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15" name="Google Shape;315;p32"/>
          <p:cNvSpPr txBox="1"/>
          <p:nvPr/>
        </p:nvSpPr>
        <p:spPr>
          <a:xfrm>
            <a:off x="800" y="450"/>
            <a:ext cx="42630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ENGLISH Words </a:t>
            </a:r>
            <a:endParaRPr sz="36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16" name="Google Shape;316;p32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317" name="Google Shape;317;p32"/>
          <p:cNvSpPr txBox="1"/>
          <p:nvPr/>
        </p:nvSpPr>
        <p:spPr>
          <a:xfrm>
            <a:off x="3887275" y="127175"/>
            <a:ext cx="33894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タイトル〈　　　　　　　　　　　〉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318" name="Google Shape;318;p32"/>
          <p:cNvSpPr txBox="1"/>
          <p:nvPr/>
        </p:nvSpPr>
        <p:spPr>
          <a:xfrm>
            <a:off x="16125" y="12829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" name="Google Shape;319;p32"/>
          <p:cNvSpPr txBox="1"/>
          <p:nvPr/>
        </p:nvSpPr>
        <p:spPr>
          <a:xfrm>
            <a:off x="2047425" y="13026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32"/>
          <p:cNvSpPr txBox="1"/>
          <p:nvPr/>
        </p:nvSpPr>
        <p:spPr>
          <a:xfrm>
            <a:off x="-18350" y="20002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1" name="Google Shape;321;p32"/>
          <p:cNvSpPr txBox="1"/>
          <p:nvPr/>
        </p:nvSpPr>
        <p:spPr>
          <a:xfrm>
            <a:off x="2012950" y="20199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2" name="Google Shape;322;p32"/>
          <p:cNvSpPr txBox="1"/>
          <p:nvPr/>
        </p:nvSpPr>
        <p:spPr>
          <a:xfrm>
            <a:off x="-18350" y="270733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3" name="Google Shape;323;p32"/>
          <p:cNvSpPr txBox="1"/>
          <p:nvPr/>
        </p:nvSpPr>
        <p:spPr>
          <a:xfrm>
            <a:off x="2012950" y="272703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Google Shape;324;p32"/>
          <p:cNvSpPr txBox="1"/>
          <p:nvPr/>
        </p:nvSpPr>
        <p:spPr>
          <a:xfrm>
            <a:off x="-18350" y="346608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p32"/>
          <p:cNvSpPr txBox="1"/>
          <p:nvPr/>
        </p:nvSpPr>
        <p:spPr>
          <a:xfrm>
            <a:off x="2012950" y="348578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p32"/>
          <p:cNvSpPr txBox="1"/>
          <p:nvPr/>
        </p:nvSpPr>
        <p:spPr>
          <a:xfrm>
            <a:off x="-18350" y="4197600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7" name="Google Shape;327;p32"/>
          <p:cNvSpPr txBox="1"/>
          <p:nvPr/>
        </p:nvSpPr>
        <p:spPr>
          <a:xfrm>
            <a:off x="2012950" y="4217300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p32"/>
          <p:cNvSpPr txBox="1"/>
          <p:nvPr/>
        </p:nvSpPr>
        <p:spPr>
          <a:xfrm>
            <a:off x="-18350" y="49461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9" name="Google Shape;329;p32"/>
          <p:cNvSpPr txBox="1"/>
          <p:nvPr/>
        </p:nvSpPr>
        <p:spPr>
          <a:xfrm>
            <a:off x="2012950" y="49658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0" name="Google Shape;330;p32"/>
          <p:cNvSpPr txBox="1"/>
          <p:nvPr/>
        </p:nvSpPr>
        <p:spPr>
          <a:xfrm>
            <a:off x="-18350" y="566483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1" name="Google Shape;331;p32"/>
          <p:cNvSpPr txBox="1"/>
          <p:nvPr/>
        </p:nvSpPr>
        <p:spPr>
          <a:xfrm>
            <a:off x="2012950" y="568453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2" name="Google Shape;332;p32"/>
          <p:cNvSpPr txBox="1"/>
          <p:nvPr/>
        </p:nvSpPr>
        <p:spPr>
          <a:xfrm>
            <a:off x="4113250" y="1285875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3" name="Google Shape;333;p32"/>
          <p:cNvSpPr txBox="1"/>
          <p:nvPr/>
        </p:nvSpPr>
        <p:spPr>
          <a:xfrm>
            <a:off x="4113250" y="2001725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Google Shape;334;p32"/>
          <p:cNvSpPr txBox="1"/>
          <p:nvPr/>
        </p:nvSpPr>
        <p:spPr>
          <a:xfrm>
            <a:off x="4105850" y="2717913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5" name="Google Shape;335;p32"/>
          <p:cNvSpPr txBox="1"/>
          <p:nvPr/>
        </p:nvSpPr>
        <p:spPr>
          <a:xfrm>
            <a:off x="4105850" y="345880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6" name="Google Shape;336;p32"/>
          <p:cNvSpPr txBox="1"/>
          <p:nvPr/>
        </p:nvSpPr>
        <p:spPr>
          <a:xfrm>
            <a:off x="4113250" y="418250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Google Shape;337;p32"/>
          <p:cNvSpPr txBox="1"/>
          <p:nvPr/>
        </p:nvSpPr>
        <p:spPr>
          <a:xfrm>
            <a:off x="4113250" y="489835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8" name="Google Shape;338;p32"/>
          <p:cNvSpPr txBox="1"/>
          <p:nvPr/>
        </p:nvSpPr>
        <p:spPr>
          <a:xfrm>
            <a:off x="4105850" y="5614538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72811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720</Words>
  <Application>Microsoft Macintosh PowerPoint</Application>
  <PresentationFormat>ワイド画面</PresentationFormat>
  <Paragraphs>160</Paragraphs>
  <Slides>40</Slides>
  <Notes>40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40</vt:i4>
      </vt:variant>
    </vt:vector>
  </HeadingPairs>
  <TitlesOfParts>
    <vt:vector size="44" baseType="lpstr">
      <vt:lpstr>Arial</vt:lpstr>
      <vt:lpstr>Cambria</vt:lpstr>
      <vt:lpstr>Georgia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神尾真弓</cp:lastModifiedBy>
  <cp:revision>9</cp:revision>
  <dcterms:modified xsi:type="dcterms:W3CDTF">2023-11-02T00:42:07Z</dcterms:modified>
</cp:coreProperties>
</file>