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720"/>
  </p:normalViewPr>
  <p:slideViewPr>
    <p:cSldViewPr snapToGrid="0">
      <p:cViewPr varScale="1">
        <p:scale>
          <a:sx n="105" d="100"/>
          <a:sy n="105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8469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7791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49812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29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46442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219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53286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15735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75547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96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514871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2875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76839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7859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46711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41206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40719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145889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723361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193058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870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93346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69359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72029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906145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95286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941089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58777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60075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996732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69540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67704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09232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96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7791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28411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155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7388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756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074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8865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3561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818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4986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8484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8115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9653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104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9101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4975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44586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35105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212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9827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90138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12174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913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3740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4147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0525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8409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01719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10044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29051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39277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26073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0978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43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7538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1825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235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0627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261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595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46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471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0399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048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1000</Words>
  <Application>Microsoft Macintosh PowerPoint</Application>
  <PresentationFormat>ワイド画面</PresentationFormat>
  <Paragraphs>280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4" baseType="lpstr">
      <vt:lpstr>Arial</vt:lpstr>
      <vt:lpstr>Cambria</vt:lpstr>
      <vt:lpstr>Georgia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9</cp:revision>
  <dcterms:modified xsi:type="dcterms:W3CDTF">2023-11-02T00:44:46Z</dcterms:modified>
</cp:coreProperties>
</file>