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2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/>
    <p:restoredTop sz="94694"/>
  </p:normalViewPr>
  <p:slideViewPr>
    <p:cSldViewPr snapToGrid="0">
      <p:cViewPr varScale="1">
        <p:scale>
          <a:sx n="121" d="100"/>
          <a:sy n="121" d="100"/>
        </p:scale>
        <p:origin x="7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/>
          </a:p>
        </p:txBody>
      </p:sp>
      <p:sp>
        <p:nvSpPr>
          <p:cNvPr id="169" name="Google Shape;169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72" name="Google Shape;72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-JP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1" name="Google Shape;171;p27"/>
          <p:cNvCxnSpPr/>
          <p:nvPr/>
        </p:nvCxnSpPr>
        <p:spPr>
          <a:xfrm>
            <a:off x="0" y="555801"/>
            <a:ext cx="121920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72" name="Google Shape;172;p27"/>
          <p:cNvCxnSpPr/>
          <p:nvPr/>
        </p:nvCxnSpPr>
        <p:spPr>
          <a:xfrm>
            <a:off x="2492461" y="594360"/>
            <a:ext cx="0" cy="626364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3" name="Google Shape;173;p27"/>
          <p:cNvSpPr txBox="1"/>
          <p:nvPr/>
        </p:nvSpPr>
        <p:spPr>
          <a:xfrm>
            <a:off x="-71450" y="589275"/>
            <a:ext cx="2563200" cy="23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思い出せることを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かじょう書きに</a:t>
            </a:r>
            <a:endParaRPr sz="1400" dirty="0"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sz="14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してみましょう！</a:t>
            </a:r>
            <a:r>
              <a:rPr lang="ja-JP" sz="1600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　　　　                                         　　　　　　　　　　　　　　　　　　　　　　　　　　　　　　　　　　　</a:t>
            </a:r>
            <a:endParaRPr dirty="0"/>
          </a:p>
        </p:txBody>
      </p:sp>
      <p:cxnSp>
        <p:nvCxnSpPr>
          <p:cNvPr id="174" name="Google Shape;174;p27"/>
          <p:cNvCxnSpPr/>
          <p:nvPr/>
        </p:nvCxnSpPr>
        <p:spPr>
          <a:xfrm>
            <a:off x="2491738" y="114548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5" name="Google Shape;175;p27"/>
          <p:cNvCxnSpPr/>
          <p:nvPr/>
        </p:nvCxnSpPr>
        <p:spPr>
          <a:xfrm>
            <a:off x="2491738" y="167639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76" name="Google Shape;176;p27"/>
          <p:cNvSpPr/>
          <p:nvPr/>
        </p:nvSpPr>
        <p:spPr>
          <a:xfrm>
            <a:off x="2681416" y="83302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27"/>
          <p:cNvSpPr/>
          <p:nvPr/>
        </p:nvSpPr>
        <p:spPr>
          <a:xfrm>
            <a:off x="2681416" y="135485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8" name="Google Shape;178;p27"/>
          <p:cNvCxnSpPr/>
          <p:nvPr/>
        </p:nvCxnSpPr>
        <p:spPr>
          <a:xfrm>
            <a:off x="2491738" y="2202005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79" name="Google Shape;179;p27"/>
          <p:cNvCxnSpPr/>
          <p:nvPr/>
        </p:nvCxnSpPr>
        <p:spPr>
          <a:xfrm>
            <a:off x="2491738" y="273291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0" name="Google Shape;180;p27"/>
          <p:cNvSpPr/>
          <p:nvPr/>
        </p:nvSpPr>
        <p:spPr>
          <a:xfrm>
            <a:off x="2681416" y="2411376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1" name="Google Shape;181;p27"/>
          <p:cNvSpPr/>
          <p:nvPr/>
        </p:nvSpPr>
        <p:spPr>
          <a:xfrm>
            <a:off x="2681415" y="1894401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2" name="Google Shape;182;p27"/>
          <p:cNvCxnSpPr/>
          <p:nvPr/>
        </p:nvCxnSpPr>
        <p:spPr>
          <a:xfrm>
            <a:off x="2491737" y="3291870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3" name="Google Shape;183;p27"/>
          <p:cNvSpPr/>
          <p:nvPr/>
        </p:nvSpPr>
        <p:spPr>
          <a:xfrm>
            <a:off x="2681415" y="2970328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4" name="Google Shape;184;p27"/>
          <p:cNvCxnSpPr/>
          <p:nvPr/>
        </p:nvCxnSpPr>
        <p:spPr>
          <a:xfrm>
            <a:off x="2491737" y="3817476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5" name="Google Shape;185;p27"/>
          <p:cNvSpPr/>
          <p:nvPr/>
        </p:nvSpPr>
        <p:spPr>
          <a:xfrm>
            <a:off x="2681415" y="402684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27"/>
          <p:cNvSpPr/>
          <p:nvPr/>
        </p:nvSpPr>
        <p:spPr>
          <a:xfrm>
            <a:off x="2681414" y="3509872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7" name="Google Shape;187;p27"/>
          <p:cNvCxnSpPr/>
          <p:nvPr/>
        </p:nvCxnSpPr>
        <p:spPr>
          <a:xfrm>
            <a:off x="2491737" y="4350962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cxnSp>
        <p:nvCxnSpPr>
          <p:cNvPr id="188" name="Google Shape;188;p27"/>
          <p:cNvCxnSpPr/>
          <p:nvPr/>
        </p:nvCxnSpPr>
        <p:spPr>
          <a:xfrm>
            <a:off x="2491737" y="4876568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89" name="Google Shape;189;p27"/>
          <p:cNvSpPr/>
          <p:nvPr/>
        </p:nvSpPr>
        <p:spPr>
          <a:xfrm>
            <a:off x="2681414" y="4568964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0" name="Google Shape;190;p27"/>
          <p:cNvCxnSpPr/>
          <p:nvPr/>
        </p:nvCxnSpPr>
        <p:spPr>
          <a:xfrm>
            <a:off x="2491737" y="5413379"/>
            <a:ext cx="9700262" cy="0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1" name="Google Shape;191;p27"/>
          <p:cNvSpPr/>
          <p:nvPr/>
        </p:nvSpPr>
        <p:spPr>
          <a:xfrm>
            <a:off x="2681414" y="5105775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92" name="Google Shape;192;p27"/>
          <p:cNvCxnSpPr/>
          <p:nvPr/>
        </p:nvCxnSpPr>
        <p:spPr>
          <a:xfrm rot="10800000" flipH="1">
            <a:off x="0" y="5901071"/>
            <a:ext cx="12191999" cy="73009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dashDot"/>
            <a:miter lim="800000"/>
            <a:headEnd type="none" w="sm" len="sm"/>
            <a:tailEnd type="none" w="sm" len="sm"/>
          </a:ln>
        </p:spPr>
      </p:cxnSp>
      <p:sp>
        <p:nvSpPr>
          <p:cNvPr id="193" name="Google Shape;193;p27"/>
          <p:cNvSpPr/>
          <p:nvPr/>
        </p:nvSpPr>
        <p:spPr>
          <a:xfrm>
            <a:off x="2681414" y="5634107"/>
            <a:ext cx="210871" cy="196467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-35750" y="5950175"/>
            <a:ext cx="2491800" cy="101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一番印象に残ったことは</a:t>
            </a:r>
            <a:endParaRPr>
              <a:solidFill>
                <a:srgbClr val="0070C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何ですか？　　　   　　　　　　　　　　　　　　　　　　　　　　　　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800" y="450"/>
            <a:ext cx="2491800" cy="68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rmAutofit lnSpcReduction="10000"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Arial"/>
              <a:buNone/>
            </a:pPr>
            <a:r>
              <a:rPr lang="ja-JP" sz="36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TOPIC </a:t>
            </a:r>
            <a:endParaRPr sz="1400">
              <a:solidFill>
                <a:srgbClr val="0070C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3020775" y="65315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27"/>
          <p:cNvSpPr txBox="1"/>
          <p:nvPr/>
        </p:nvSpPr>
        <p:spPr>
          <a:xfrm>
            <a:off x="3005050" y="11548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p27"/>
          <p:cNvSpPr txBox="1"/>
          <p:nvPr/>
        </p:nvSpPr>
        <p:spPr>
          <a:xfrm>
            <a:off x="3020775" y="17107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27"/>
          <p:cNvSpPr txBox="1"/>
          <p:nvPr/>
        </p:nvSpPr>
        <p:spPr>
          <a:xfrm>
            <a:off x="3005050" y="221251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3020775" y="2748300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3005050" y="325003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3020775" y="380592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3005050" y="4307663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7"/>
          <p:cNvSpPr txBox="1"/>
          <p:nvPr/>
        </p:nvSpPr>
        <p:spPr>
          <a:xfrm>
            <a:off x="3005050" y="4902875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7"/>
          <p:cNvSpPr txBox="1"/>
          <p:nvPr/>
        </p:nvSpPr>
        <p:spPr>
          <a:xfrm>
            <a:off x="3005050" y="5402188"/>
            <a:ext cx="8790300" cy="51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27"/>
          <p:cNvSpPr txBox="1"/>
          <p:nvPr/>
        </p:nvSpPr>
        <p:spPr>
          <a:xfrm>
            <a:off x="2613175" y="6044575"/>
            <a:ext cx="9483600" cy="7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27"/>
          <p:cNvSpPr txBox="1"/>
          <p:nvPr/>
        </p:nvSpPr>
        <p:spPr>
          <a:xfrm>
            <a:off x="7276675" y="126800"/>
            <a:ext cx="4820100" cy="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25" tIns="116025" rIns="116025" bIns="116025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3600"/>
              <a:buFont typeface="Cambria"/>
              <a:buNone/>
            </a:pPr>
            <a:r>
              <a:rPr lang="ja-JP" b="0" i="0" u="none" strike="noStrike" cap="none">
                <a:solidFill>
                  <a:srgbClr val="0070C0"/>
                </a:solidFill>
                <a:latin typeface="Cambria"/>
                <a:ea typeface="Cambria"/>
                <a:cs typeface="Cambria"/>
                <a:sym typeface="Cambria"/>
              </a:rPr>
              <a:t>             年　  組　  番　　名前　　　　　　　　　　　　　　　　　　　　　　　　　　　　　　　　　　　　　　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25</Words>
  <Application>Microsoft Macintosh PowerPoint</Application>
  <PresentationFormat>ワイド画面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Cambria</vt:lpstr>
      <vt:lpstr>Georgia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神尾真弓</cp:lastModifiedBy>
  <cp:revision>7</cp:revision>
  <dcterms:modified xsi:type="dcterms:W3CDTF">2023-10-31T07:22:36Z</dcterms:modified>
</cp:coreProperties>
</file>