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9"/>
    <p:restoredTop sz="94694"/>
  </p:normalViewPr>
  <p:slideViewPr>
    <p:cSldViewPr snapToGrid="0">
      <p:cViewPr varScale="1">
        <p:scale>
          <a:sx n="121" d="100"/>
          <a:sy n="121" d="100"/>
        </p:scale>
        <p:origin x="7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58" name="Google Shape;2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0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30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3" name="Google Shape;263;p30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4" name="Google Shape;264;p30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5" name="Google Shape;265;p30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67" name="Google Shape;267;p30"/>
          <p:cNvSpPr txBox="1"/>
          <p:nvPr/>
        </p:nvSpPr>
        <p:spPr>
          <a:xfrm>
            <a:off x="3083600" y="126900"/>
            <a:ext cx="41046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メッセージ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68" name="Google Shape;268;p30"/>
          <p:cNvSpPr txBox="1"/>
          <p:nvPr/>
        </p:nvSpPr>
        <p:spPr>
          <a:xfrm>
            <a:off x="155825" y="682350"/>
            <a:ext cx="11870400" cy="60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8</Words>
  <Application>Microsoft Macintosh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Cambria</vt:lpstr>
      <vt:lpstr>Georgia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神尾真弓</cp:lastModifiedBy>
  <cp:revision>7</cp:revision>
  <dcterms:modified xsi:type="dcterms:W3CDTF">2023-10-31T07:22:13Z</dcterms:modified>
</cp:coreProperties>
</file>