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13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9"/>
    <p:restoredTop sz="94694"/>
  </p:normalViewPr>
  <p:slideViewPr>
    <p:cSldViewPr snapToGrid="0">
      <p:cViewPr varScale="1">
        <p:scale>
          <a:sx n="121" d="100"/>
          <a:sy n="121" d="100"/>
        </p:scale>
        <p:origin x="7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25ce2d02dfc_3_7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g25ce2d02dfc_3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25ce2d02dfc_3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3" name="Google Shape;423;g25ce2d02dfc_3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25ce2d02dfc_3_1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1" name="Google Shape;431;g25ce2d02dfc_3_1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25ce2d02dfc_3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8" name="Google Shape;358;g25ce2d02dfc_3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25ce2d02dfc_3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7" name="Google Shape;367;g25ce2d02dfc_3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25ce2d02dfc_3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5" name="Google Shape;375;g25ce2d02dfc_3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25ce2d02dfc_3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3" name="Google Shape;383;g25ce2d02dfc_3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25ce2d02dfc_3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1" name="Google Shape;391;g25ce2d02dfc_3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25ce2d02dfc_3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9" name="Google Shape;399;g25ce2d02dfc_3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25ce2d02dfc_3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7" name="Google Shape;407;g25ce2d02dfc_3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25ce2d02dfc_3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5" name="Google Shape;415;g25ce2d02dfc_3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151" name="Google Shape;151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52" name="Google Shape;15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5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8" name="Google Shape;15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26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>
            <a:spLocks noGrp="1"/>
          </p:cNvSpPr>
          <p:nvPr>
            <p:ph type="title"/>
          </p:nvPr>
        </p:nvSpPr>
        <p:spPr>
          <a:xfrm>
            <a:off x="415587" y="593367"/>
            <a:ext cx="113604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body" idx="1"/>
          </p:nvPr>
        </p:nvSpPr>
        <p:spPr>
          <a:xfrm>
            <a:off x="415587" y="1536633"/>
            <a:ext cx="1136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●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sldNum" idx="12"/>
          </p:nvPr>
        </p:nvSpPr>
        <p:spPr>
          <a:xfrm>
            <a:off x="11296251" y="6217622"/>
            <a:ext cx="7314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1" name="Google Shape;11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30" name="Google Shape;130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44" name="Google Shape;144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3" name="Google Shape;343;p33"/>
          <p:cNvCxnSpPr/>
          <p:nvPr/>
        </p:nvCxnSpPr>
        <p:spPr>
          <a:xfrm>
            <a:off x="179295" y="1350680"/>
            <a:ext cx="11821459" cy="0"/>
          </a:xfrm>
          <a:prstGeom prst="straightConnector1">
            <a:avLst/>
          </a:prstGeom>
          <a:noFill/>
          <a:ln w="38100" cap="flat" cmpd="sng">
            <a:solidFill>
              <a:srgbClr val="2E75B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44" name="Google Shape;344;p33"/>
          <p:cNvSpPr txBox="1"/>
          <p:nvPr/>
        </p:nvSpPr>
        <p:spPr>
          <a:xfrm>
            <a:off x="3080534" y="467367"/>
            <a:ext cx="6063000" cy="12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Let’s Do 10ページ調べ学習</a:t>
            </a:r>
            <a:endParaRPr sz="3733" i="0" u="none" strike="noStrike" cap="none" dirty="0">
              <a:solidFill>
                <a:srgbClr val="2E75B6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733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5" name="Google Shape;345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50675"/>
            <a:ext cx="11821452" cy="5355419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Google Shape;346;p33"/>
          <p:cNvSpPr txBox="1"/>
          <p:nvPr/>
        </p:nvSpPr>
        <p:spPr>
          <a:xfrm>
            <a:off x="8855275" y="1503175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33"/>
          <p:cNvSpPr txBox="1"/>
          <p:nvPr/>
        </p:nvSpPr>
        <p:spPr>
          <a:xfrm>
            <a:off x="8855275" y="1953250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33"/>
          <p:cNvSpPr txBox="1"/>
          <p:nvPr/>
        </p:nvSpPr>
        <p:spPr>
          <a:xfrm>
            <a:off x="8855275" y="2477700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33"/>
          <p:cNvSpPr txBox="1"/>
          <p:nvPr/>
        </p:nvSpPr>
        <p:spPr>
          <a:xfrm>
            <a:off x="8855275" y="3002150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33"/>
          <p:cNvSpPr txBox="1"/>
          <p:nvPr/>
        </p:nvSpPr>
        <p:spPr>
          <a:xfrm>
            <a:off x="8855275" y="3452225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33"/>
          <p:cNvSpPr txBox="1"/>
          <p:nvPr/>
        </p:nvSpPr>
        <p:spPr>
          <a:xfrm>
            <a:off x="8855275" y="3962025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33"/>
          <p:cNvSpPr txBox="1"/>
          <p:nvPr/>
        </p:nvSpPr>
        <p:spPr>
          <a:xfrm>
            <a:off x="8855275" y="4471825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33"/>
          <p:cNvSpPr txBox="1"/>
          <p:nvPr/>
        </p:nvSpPr>
        <p:spPr>
          <a:xfrm>
            <a:off x="8855275" y="4921900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33"/>
          <p:cNvSpPr txBox="1"/>
          <p:nvPr/>
        </p:nvSpPr>
        <p:spPr>
          <a:xfrm>
            <a:off x="8855275" y="5448175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33"/>
          <p:cNvSpPr txBox="1"/>
          <p:nvPr/>
        </p:nvSpPr>
        <p:spPr>
          <a:xfrm>
            <a:off x="8855275" y="5881775"/>
            <a:ext cx="3870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5" name="Google Shape;425;p42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27" name="Google Shape;427;p42"/>
          <p:cNvSpPr txBox="1"/>
          <p:nvPr/>
        </p:nvSpPr>
        <p:spPr>
          <a:xfrm>
            <a:off x="11720224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67" b="0" i="0" u="none" strike="noStrike" cap="non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9</a:t>
            </a: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42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344;p33">
            <a:extLst>
              <a:ext uri="{FF2B5EF4-FFF2-40B4-BE49-F238E27FC236}">
                <a16:creationId xmlns:a16="http://schemas.microsoft.com/office/drawing/2014/main" id="{23EC84BD-A42D-A723-B4EA-5F312E9FE604}"/>
              </a:ext>
            </a:extLst>
          </p:cNvPr>
          <p:cNvSpPr txBox="1"/>
          <p:nvPr/>
        </p:nvSpPr>
        <p:spPr>
          <a:xfrm>
            <a:off x="403409" y="315826"/>
            <a:ext cx="6063000" cy="666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◼︎気付き・発見</a:t>
            </a:r>
            <a:endParaRPr sz="3733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4" name="Google Shape;434;p43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35" name="Google Shape;435;p43"/>
          <p:cNvSpPr txBox="1"/>
          <p:nvPr/>
        </p:nvSpPr>
        <p:spPr>
          <a:xfrm>
            <a:off x="11720224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67" b="0" i="0" u="none" strike="noStrike" cap="non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10</a:t>
            </a: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Google Shape;436;p43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344;p33">
            <a:extLst>
              <a:ext uri="{FF2B5EF4-FFF2-40B4-BE49-F238E27FC236}">
                <a16:creationId xmlns:a16="http://schemas.microsoft.com/office/drawing/2014/main" id="{EC3F8CC4-5C92-EB57-0C28-6C893C30C8EB}"/>
              </a:ext>
            </a:extLst>
          </p:cNvPr>
          <p:cNvSpPr txBox="1"/>
          <p:nvPr/>
        </p:nvSpPr>
        <p:spPr>
          <a:xfrm>
            <a:off x="403409" y="315826"/>
            <a:ext cx="6063000" cy="666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◼︎参考にしたもの</a:t>
            </a:r>
            <a:endParaRPr sz="3733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4"/>
          <p:cNvSpPr txBox="1">
            <a:spLocks noGrp="1"/>
          </p:cNvSpPr>
          <p:nvPr>
            <p:ph type="ctrTitle"/>
          </p:nvPr>
        </p:nvSpPr>
        <p:spPr>
          <a:xfrm>
            <a:off x="3951805" y="893961"/>
            <a:ext cx="4072800" cy="1115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ja-JP" sz="4800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TITLE</a:t>
            </a:r>
            <a:endParaRPr sz="4800" b="1">
              <a:solidFill>
                <a:srgbClr val="2E75B6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1" name="Google Shape;361;p34"/>
          <p:cNvSpPr txBox="1">
            <a:spLocks noGrp="1"/>
          </p:cNvSpPr>
          <p:nvPr>
            <p:ph type="subTitle" idx="1"/>
          </p:nvPr>
        </p:nvSpPr>
        <p:spPr>
          <a:xfrm>
            <a:off x="2002734" y="5663889"/>
            <a:ext cx="8186533" cy="578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ja-JP">
                <a:solidFill>
                  <a:srgbClr val="2E75B6"/>
                </a:solidFill>
                <a:latin typeface="Calibri"/>
                <a:ea typeface="Calibri"/>
                <a:cs typeface="Calibri"/>
                <a:sym typeface="Calibri"/>
              </a:rPr>
              <a:t>年　　　組　　名前</a:t>
            </a:r>
            <a:endParaRPr>
              <a:solidFill>
                <a:srgbClr val="2E75B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62" name="Google Shape;362;p34"/>
          <p:cNvCxnSpPr/>
          <p:nvPr/>
        </p:nvCxnSpPr>
        <p:spPr>
          <a:xfrm>
            <a:off x="185271" y="3475667"/>
            <a:ext cx="11821459" cy="0"/>
          </a:xfrm>
          <a:prstGeom prst="straightConnector1">
            <a:avLst/>
          </a:prstGeom>
          <a:noFill/>
          <a:ln w="38100" cap="flat" cmpd="sng">
            <a:solidFill>
              <a:srgbClr val="2E75B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3" name="Google Shape;363;p34"/>
          <p:cNvSpPr txBox="1"/>
          <p:nvPr/>
        </p:nvSpPr>
        <p:spPr>
          <a:xfrm>
            <a:off x="11699020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67" b="0" i="0" u="none" strike="noStrike" cap="non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1</a:t>
            </a: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34"/>
          <p:cNvSpPr txBox="1"/>
          <p:nvPr/>
        </p:nvSpPr>
        <p:spPr>
          <a:xfrm>
            <a:off x="185275" y="2425900"/>
            <a:ext cx="11821500" cy="10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0" name="Google Shape;370;p35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71" name="Google Shape;371;p35"/>
          <p:cNvSpPr txBox="1"/>
          <p:nvPr/>
        </p:nvSpPr>
        <p:spPr>
          <a:xfrm>
            <a:off x="11783835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67" b="0" i="0" u="none" strike="noStrike" cap="non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2</a:t>
            </a: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35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344;p33">
            <a:extLst>
              <a:ext uri="{FF2B5EF4-FFF2-40B4-BE49-F238E27FC236}">
                <a16:creationId xmlns:a16="http://schemas.microsoft.com/office/drawing/2014/main" id="{5535C230-A6D9-4751-0CCB-1F89FC02957A}"/>
              </a:ext>
            </a:extLst>
          </p:cNvPr>
          <p:cNvSpPr txBox="1"/>
          <p:nvPr/>
        </p:nvSpPr>
        <p:spPr>
          <a:xfrm>
            <a:off x="403409" y="315826"/>
            <a:ext cx="6063000" cy="666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◼︎</a:t>
            </a:r>
            <a:r>
              <a:rPr lang="ja-JP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調べ</a:t>
            </a: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るきっかけ</a:t>
            </a:r>
            <a:endParaRPr sz="3733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8" name="Google Shape;378;p36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79" name="Google Shape;379;p36"/>
          <p:cNvSpPr txBox="1"/>
          <p:nvPr/>
        </p:nvSpPr>
        <p:spPr>
          <a:xfrm>
            <a:off x="11783833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67" b="0" i="0" u="none" strike="noStrike" cap="non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3</a:t>
            </a: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36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344;p33">
            <a:extLst>
              <a:ext uri="{FF2B5EF4-FFF2-40B4-BE49-F238E27FC236}">
                <a16:creationId xmlns:a16="http://schemas.microsoft.com/office/drawing/2014/main" id="{A57F0ECE-6514-364C-65AC-95DE672EB022}"/>
              </a:ext>
            </a:extLst>
          </p:cNvPr>
          <p:cNvSpPr txBox="1"/>
          <p:nvPr/>
        </p:nvSpPr>
        <p:spPr>
          <a:xfrm>
            <a:off x="403409" y="315826"/>
            <a:ext cx="6063000" cy="666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◼︎</a:t>
            </a:r>
            <a:r>
              <a:rPr lang="ja-JP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調べ</a:t>
            </a:r>
            <a:r>
              <a:rPr lang="ja-JP" altLang="en-US" sz="3733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たいこと</a:t>
            </a:r>
            <a:endParaRPr sz="3733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5" name="Google Shape;385;p37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87" name="Google Shape;387;p37"/>
          <p:cNvSpPr txBox="1"/>
          <p:nvPr/>
        </p:nvSpPr>
        <p:spPr>
          <a:xfrm>
            <a:off x="11773232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67" b="0" i="0" u="none" strike="noStrike" cap="non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4</a:t>
            </a: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37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344;p33">
            <a:extLst>
              <a:ext uri="{FF2B5EF4-FFF2-40B4-BE49-F238E27FC236}">
                <a16:creationId xmlns:a16="http://schemas.microsoft.com/office/drawing/2014/main" id="{CE83C597-402E-BE91-8579-FE3AC5D1BACE}"/>
              </a:ext>
            </a:extLst>
          </p:cNvPr>
          <p:cNvSpPr txBox="1"/>
          <p:nvPr/>
        </p:nvSpPr>
        <p:spPr>
          <a:xfrm>
            <a:off x="403409" y="315826"/>
            <a:ext cx="6063000" cy="666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◼︎</a:t>
            </a:r>
            <a:r>
              <a:rPr lang="ja-JP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調べ</a:t>
            </a: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る方法</a:t>
            </a:r>
            <a:endParaRPr sz="3733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4" name="Google Shape;394;p38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5" name="Google Shape;395;p38"/>
          <p:cNvSpPr txBox="1"/>
          <p:nvPr/>
        </p:nvSpPr>
        <p:spPr>
          <a:xfrm>
            <a:off x="11776400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67" b="0" i="0" u="none" strike="noStrike" cap="non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5</a:t>
            </a: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Google Shape;396;p38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344;p33">
            <a:extLst>
              <a:ext uri="{FF2B5EF4-FFF2-40B4-BE49-F238E27FC236}">
                <a16:creationId xmlns:a16="http://schemas.microsoft.com/office/drawing/2014/main" id="{883003B1-24F7-0752-7ADF-A376782C024B}"/>
              </a:ext>
            </a:extLst>
          </p:cNvPr>
          <p:cNvSpPr txBox="1"/>
          <p:nvPr/>
        </p:nvSpPr>
        <p:spPr>
          <a:xfrm>
            <a:off x="403409" y="315826"/>
            <a:ext cx="6063000" cy="666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◼︎用意したもの</a:t>
            </a:r>
            <a:endParaRPr sz="3733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2" name="Google Shape;402;p39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03" name="Google Shape;403;p39"/>
          <p:cNvSpPr txBox="1"/>
          <p:nvPr/>
        </p:nvSpPr>
        <p:spPr>
          <a:xfrm>
            <a:off x="11805037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67" b="0" i="0" u="none" strike="noStrike" cap="non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6</a:t>
            </a: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39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344;p33">
            <a:extLst>
              <a:ext uri="{FF2B5EF4-FFF2-40B4-BE49-F238E27FC236}">
                <a16:creationId xmlns:a16="http://schemas.microsoft.com/office/drawing/2014/main" id="{8B4050F3-F609-95B9-2FFC-6EB95B854F0A}"/>
              </a:ext>
            </a:extLst>
          </p:cNvPr>
          <p:cNvSpPr txBox="1"/>
          <p:nvPr/>
        </p:nvSpPr>
        <p:spPr>
          <a:xfrm>
            <a:off x="403409" y="315826"/>
            <a:ext cx="6063000" cy="666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◼︎わかったこと①</a:t>
            </a:r>
            <a:endParaRPr sz="3733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0" name="Google Shape;410;p40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11" name="Google Shape;411;p40"/>
          <p:cNvSpPr txBox="1"/>
          <p:nvPr/>
        </p:nvSpPr>
        <p:spPr>
          <a:xfrm>
            <a:off x="11741427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67" b="0" i="0" u="none" strike="noStrike" cap="non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7</a:t>
            </a: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40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344;p33">
            <a:extLst>
              <a:ext uri="{FF2B5EF4-FFF2-40B4-BE49-F238E27FC236}">
                <a16:creationId xmlns:a16="http://schemas.microsoft.com/office/drawing/2014/main" id="{0267E505-E223-002D-9936-F2EDFBDC3E82}"/>
              </a:ext>
            </a:extLst>
          </p:cNvPr>
          <p:cNvSpPr txBox="1"/>
          <p:nvPr/>
        </p:nvSpPr>
        <p:spPr>
          <a:xfrm>
            <a:off x="403409" y="315826"/>
            <a:ext cx="6063000" cy="666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◼︎わかったこと②</a:t>
            </a:r>
            <a:endParaRPr sz="3733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7" name="Google Shape;417;p41"/>
          <p:cNvCxnSpPr/>
          <p:nvPr/>
        </p:nvCxnSpPr>
        <p:spPr>
          <a:xfrm>
            <a:off x="0" y="982571"/>
            <a:ext cx="12192000" cy="0"/>
          </a:xfrm>
          <a:prstGeom prst="straightConnector1">
            <a:avLst/>
          </a:prstGeom>
          <a:noFill/>
          <a:ln w="57150" cap="flat" cmpd="sng">
            <a:solidFill>
              <a:srgbClr val="2E75B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19" name="Google Shape;419;p41"/>
          <p:cNvSpPr txBox="1"/>
          <p:nvPr/>
        </p:nvSpPr>
        <p:spPr>
          <a:xfrm>
            <a:off x="11794436" y="6447631"/>
            <a:ext cx="6096000" cy="37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67" b="0" i="0" u="none" strike="noStrike" cap="none">
                <a:solidFill>
                  <a:srgbClr val="2E75B6"/>
                </a:solidFill>
                <a:latin typeface="Meiryo"/>
                <a:ea typeface="Meiryo"/>
                <a:cs typeface="Meiryo"/>
                <a:sym typeface="Meiryo"/>
              </a:rPr>
              <a:t>8</a:t>
            </a: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41"/>
          <p:cNvSpPr txBox="1"/>
          <p:nvPr/>
        </p:nvSpPr>
        <p:spPr>
          <a:xfrm>
            <a:off x="185250" y="1154675"/>
            <a:ext cx="11821500" cy="56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Google Shape;344;p33">
            <a:extLst>
              <a:ext uri="{FF2B5EF4-FFF2-40B4-BE49-F238E27FC236}">
                <a16:creationId xmlns:a16="http://schemas.microsoft.com/office/drawing/2014/main" id="{F54488F8-377B-BD60-A4E3-B7C961D5444F}"/>
              </a:ext>
            </a:extLst>
          </p:cNvPr>
          <p:cNvSpPr txBox="1"/>
          <p:nvPr/>
        </p:nvSpPr>
        <p:spPr>
          <a:xfrm>
            <a:off x="403409" y="315826"/>
            <a:ext cx="6063000" cy="666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3733" i="0" u="none" strike="noStrike" cap="none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◼︎わかったこと</a:t>
            </a:r>
            <a:r>
              <a:rPr lang="en-US" altLang="ja-JP" sz="3733" i="0" u="none" strike="noStrike" cap="none" dirty="0">
                <a:solidFill>
                  <a:srgbClr val="2E75B6"/>
                </a:solidFill>
                <a:latin typeface="Georgia"/>
                <a:ea typeface="Georgia"/>
                <a:cs typeface="Georgia"/>
                <a:sym typeface="Georgia"/>
              </a:rPr>
              <a:t>③</a:t>
            </a:r>
            <a:endParaRPr sz="3733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53</Words>
  <Application>Microsoft Macintosh PowerPoint</Application>
  <PresentationFormat>ワイド画面</PresentationFormat>
  <Paragraphs>22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Meiryo</vt:lpstr>
      <vt:lpstr>Arial</vt:lpstr>
      <vt:lpstr>Calibri</vt:lpstr>
      <vt:lpstr>Georgia</vt:lpstr>
      <vt:lpstr>Office テーマ</vt:lpstr>
      <vt:lpstr>PowerPoint プレゼンテーション</vt:lpstr>
      <vt:lpstr>TITLE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神尾真弓</cp:lastModifiedBy>
  <cp:revision>7</cp:revision>
  <dcterms:modified xsi:type="dcterms:W3CDTF">2023-10-31T07:21:58Z</dcterms:modified>
</cp:coreProperties>
</file>