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69</Words>
  <Application>Microsoft Macintosh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Arial</vt:lpstr>
      <vt:lpstr>Cambria</vt:lpstr>
      <vt:lpstr>Georgia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7</cp:revision>
  <dcterms:modified xsi:type="dcterms:W3CDTF">2023-10-31T07:21:42Z</dcterms:modified>
</cp:coreProperties>
</file>