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hJ4/FeFgPEoePKJyItW497q46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25" lIns="116025" spcFirstLastPara="1" rIns="116025" wrap="square" tIns="11602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思い出せることを</a:t>
            </a:r>
            <a:endParaRPr i="0" sz="1400" u="none" cap="none" strike="noStrik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かじょう書きに</a:t>
            </a:r>
            <a:endParaRPr i="0" sz="1400" u="none" cap="none" strike="noStrik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してみましょう！</a:t>
            </a:r>
            <a:r>
              <a:rPr i="0" lang="ja-JP" sz="16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　　　                                         　　　　　　　　　　　　　　　　　　　　　　　　　　　　　　　　　　　</a:t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87" name="Google Shape;87;p1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89" name="Google Shape;89;p1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93" name="Google Shape;93;p1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1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96" name="Google Shape;96;p1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7" name="Google Shape;97;p1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p1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104" name="Google Shape;104;p1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1"/>
          <p:cNvCxnSpPr/>
          <p:nvPr/>
        </p:nvCxnSpPr>
        <p:spPr>
          <a:xfrm flipH="1" rot="10800000">
            <a:off x="0" y="5901071"/>
            <a:ext cx="12191999" cy="7300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dashDot"/>
            <a:miter lim="800000"/>
            <a:headEnd len="sm" w="sm" type="none"/>
            <a:tailEnd len="sm" w="sm" type="none"/>
          </a:ln>
        </p:spPr>
      </p:cxnSp>
      <p:sp>
        <p:nvSpPr>
          <p:cNvPr id="106" name="Google Shape;106;p1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25" lIns="116025" spcFirstLastPara="1" rIns="116025" wrap="square" tIns="116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i="0" lang="ja-JP" sz="1200" u="none" cap="none" strike="noStrike">
                <a:solidFill>
                  <a:srgbClr val="66666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一番印象に残ったことは</a:t>
            </a:r>
            <a:endParaRPr i="0" sz="1200" u="none" cap="none" strike="noStrike">
              <a:solidFill>
                <a:srgbClr val="666666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i="0" lang="ja-JP" sz="1200" u="none" cap="none" strike="noStrike">
                <a:solidFill>
                  <a:srgbClr val="666666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何ですか？　　　   　　　　　　　　　　　　　　　　　　　　　　　　</a:t>
            </a:r>
            <a:endParaRPr i="0" sz="1200" u="none" cap="none" strike="noStrike">
              <a:solidFill>
                <a:srgbClr val="666666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25" lIns="116025" spcFirstLastPara="1" rIns="116025" wrap="square" tIns="1160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i="0" lang="ja-JP" sz="1400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i="0" sz="1400" u="none" cap="none" strike="noStrik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3095650" y="-13600"/>
            <a:ext cx="4227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0" y="-71175"/>
            <a:ext cx="3055200" cy="6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25" lIns="116025" spcFirstLastPara="1" rIns="116025" wrap="square" tIns="116025">
            <a:normAutofit fontScale="77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16129"/>
              <a:buFont typeface="Arial"/>
              <a:buNone/>
            </a:pPr>
            <a:r>
              <a:rPr b="1" lang="ja-JP" sz="3100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THEME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sz="2694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探究テーマ</a:t>
            </a:r>
            <a:r>
              <a:rPr b="1" i="0" lang="ja-JP" sz="4894" u="none" cap="none" strike="noStrik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b="1" i="0" sz="2694" u="none" cap="none" strike="noStrik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