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hJ4/FeFgPEoePKJyItW497q46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Google Shape;84;p1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5" name="Google Shape;85;p1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6" name="Google Shape;86;p1"/>
          <p:cNvSpPr txBox="1"/>
          <p:nvPr/>
        </p:nvSpPr>
        <p:spPr>
          <a:xfrm>
            <a:off x="-71450" y="589275"/>
            <a:ext cx="2563200" cy="23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25" lIns="116025" spcFirstLastPara="1" rIns="116025" wrap="square" tIns="11602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i="0" lang="ja-JP" sz="1400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思い出せることを</a:t>
            </a:r>
            <a:endParaRPr i="0" sz="1400" u="none" cap="none" strike="noStrike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i="0" lang="ja-JP" sz="1400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かじょう書きに</a:t>
            </a:r>
            <a:endParaRPr i="0" sz="1400" u="none" cap="none" strike="noStrike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i="0" lang="ja-JP" sz="1400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してみましょう！</a:t>
            </a:r>
            <a:r>
              <a:rPr i="0" lang="ja-JP" sz="1600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　　　                                         　　　　　　　　　　　　　　　　　　　　　　　　　　　　　　　　　　　</a:t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cxnSp>
        <p:nvCxnSpPr>
          <p:cNvPr id="87" name="Google Shape;87;p1"/>
          <p:cNvCxnSpPr/>
          <p:nvPr/>
        </p:nvCxnSpPr>
        <p:spPr>
          <a:xfrm>
            <a:off x="2491738" y="1145486"/>
            <a:ext cx="9700262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dashDot"/>
            <a:miter lim="800000"/>
            <a:headEnd len="sm" w="sm" type="none"/>
            <a:tailEnd len="sm" w="sm" type="none"/>
          </a:ln>
        </p:spPr>
      </p:cxnSp>
      <p:cxnSp>
        <p:nvCxnSpPr>
          <p:cNvPr id="88" name="Google Shape;88;p1"/>
          <p:cNvCxnSpPr/>
          <p:nvPr/>
        </p:nvCxnSpPr>
        <p:spPr>
          <a:xfrm>
            <a:off x="2491738" y="1676399"/>
            <a:ext cx="9700262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dashDot"/>
            <a:miter lim="800000"/>
            <a:headEnd len="sm" w="sm" type="none"/>
            <a:tailEnd len="sm" w="sm" type="none"/>
          </a:ln>
        </p:spPr>
      </p:cxnSp>
      <p:sp>
        <p:nvSpPr>
          <p:cNvPr id="89" name="Google Shape;89;p1"/>
          <p:cNvSpPr/>
          <p:nvPr/>
        </p:nvSpPr>
        <p:spPr>
          <a:xfrm>
            <a:off x="2681416" y="833025"/>
            <a:ext cx="210871" cy="1964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681416" y="1354857"/>
            <a:ext cx="210871" cy="1964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" name="Google Shape;91;p1"/>
          <p:cNvCxnSpPr/>
          <p:nvPr/>
        </p:nvCxnSpPr>
        <p:spPr>
          <a:xfrm>
            <a:off x="2491738" y="2202005"/>
            <a:ext cx="9700262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dashDot"/>
            <a:miter lim="800000"/>
            <a:headEnd len="sm" w="sm" type="none"/>
            <a:tailEnd len="sm" w="sm" type="none"/>
          </a:ln>
        </p:spPr>
      </p:cxnSp>
      <p:cxnSp>
        <p:nvCxnSpPr>
          <p:cNvPr id="92" name="Google Shape;92;p1"/>
          <p:cNvCxnSpPr/>
          <p:nvPr/>
        </p:nvCxnSpPr>
        <p:spPr>
          <a:xfrm>
            <a:off x="2491738" y="2732918"/>
            <a:ext cx="9700262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dashDot"/>
            <a:miter lim="800000"/>
            <a:headEnd len="sm" w="sm" type="none"/>
            <a:tailEnd len="sm" w="sm" type="none"/>
          </a:ln>
        </p:spPr>
      </p:cxnSp>
      <p:sp>
        <p:nvSpPr>
          <p:cNvPr id="93" name="Google Shape;93;p1"/>
          <p:cNvSpPr/>
          <p:nvPr/>
        </p:nvSpPr>
        <p:spPr>
          <a:xfrm>
            <a:off x="2681416" y="2411376"/>
            <a:ext cx="210871" cy="1964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2681415" y="1894401"/>
            <a:ext cx="210871" cy="1964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" name="Google Shape;95;p1"/>
          <p:cNvCxnSpPr/>
          <p:nvPr/>
        </p:nvCxnSpPr>
        <p:spPr>
          <a:xfrm>
            <a:off x="2491737" y="3291870"/>
            <a:ext cx="9700262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dashDot"/>
            <a:miter lim="800000"/>
            <a:headEnd len="sm" w="sm" type="none"/>
            <a:tailEnd len="sm" w="sm" type="none"/>
          </a:ln>
        </p:spPr>
      </p:cxnSp>
      <p:sp>
        <p:nvSpPr>
          <p:cNvPr id="96" name="Google Shape;96;p1"/>
          <p:cNvSpPr/>
          <p:nvPr/>
        </p:nvSpPr>
        <p:spPr>
          <a:xfrm>
            <a:off x="2681415" y="2970328"/>
            <a:ext cx="210871" cy="1964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7" name="Google Shape;97;p1"/>
          <p:cNvCxnSpPr/>
          <p:nvPr/>
        </p:nvCxnSpPr>
        <p:spPr>
          <a:xfrm>
            <a:off x="2491737" y="3817476"/>
            <a:ext cx="9700262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dashDot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/>
          <p:nvPr/>
        </p:nvSpPr>
        <p:spPr>
          <a:xfrm>
            <a:off x="2681415" y="4026847"/>
            <a:ext cx="210871" cy="1964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2681414" y="3509872"/>
            <a:ext cx="210871" cy="1964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Google Shape;100;p1"/>
          <p:cNvCxnSpPr/>
          <p:nvPr/>
        </p:nvCxnSpPr>
        <p:spPr>
          <a:xfrm>
            <a:off x="2491737" y="4350962"/>
            <a:ext cx="9700262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dashDot"/>
            <a:miter lim="800000"/>
            <a:headEnd len="sm" w="sm" type="none"/>
            <a:tailEnd len="sm" w="sm" type="none"/>
          </a:ln>
        </p:spPr>
      </p:cxnSp>
      <p:cxnSp>
        <p:nvCxnSpPr>
          <p:cNvPr id="101" name="Google Shape;101;p1"/>
          <p:cNvCxnSpPr/>
          <p:nvPr/>
        </p:nvCxnSpPr>
        <p:spPr>
          <a:xfrm>
            <a:off x="2491737" y="4876568"/>
            <a:ext cx="9700262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dashDot"/>
            <a:miter lim="800000"/>
            <a:headEnd len="sm" w="sm" type="none"/>
            <a:tailEnd len="sm" w="sm" type="none"/>
          </a:ln>
        </p:spPr>
      </p:cxnSp>
      <p:sp>
        <p:nvSpPr>
          <p:cNvPr id="102" name="Google Shape;102;p1"/>
          <p:cNvSpPr/>
          <p:nvPr/>
        </p:nvSpPr>
        <p:spPr>
          <a:xfrm>
            <a:off x="2681414" y="4568964"/>
            <a:ext cx="210871" cy="1964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"/>
          <p:cNvCxnSpPr/>
          <p:nvPr/>
        </p:nvCxnSpPr>
        <p:spPr>
          <a:xfrm>
            <a:off x="2491737" y="5413379"/>
            <a:ext cx="9700262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dashDot"/>
            <a:miter lim="800000"/>
            <a:headEnd len="sm" w="sm" type="none"/>
            <a:tailEnd len="sm" w="sm" type="none"/>
          </a:ln>
        </p:spPr>
      </p:cxnSp>
      <p:sp>
        <p:nvSpPr>
          <p:cNvPr id="104" name="Google Shape;104;p1"/>
          <p:cNvSpPr/>
          <p:nvPr/>
        </p:nvSpPr>
        <p:spPr>
          <a:xfrm>
            <a:off x="2681414" y="5105775"/>
            <a:ext cx="210871" cy="1964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5" name="Google Shape;105;p1"/>
          <p:cNvCxnSpPr/>
          <p:nvPr/>
        </p:nvCxnSpPr>
        <p:spPr>
          <a:xfrm flipH="1" rot="10800000">
            <a:off x="0" y="5901071"/>
            <a:ext cx="12191999" cy="7300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dashDot"/>
            <a:miter lim="800000"/>
            <a:headEnd len="sm" w="sm" type="none"/>
            <a:tailEnd len="sm" w="sm" type="none"/>
          </a:ln>
        </p:spPr>
      </p:cxnSp>
      <p:sp>
        <p:nvSpPr>
          <p:cNvPr id="106" name="Google Shape;106;p1"/>
          <p:cNvSpPr/>
          <p:nvPr/>
        </p:nvSpPr>
        <p:spPr>
          <a:xfrm>
            <a:off x="2681414" y="5634107"/>
            <a:ext cx="210871" cy="1964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-35750" y="5950175"/>
            <a:ext cx="2491800" cy="10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25" lIns="116025" spcFirstLastPara="1" rIns="116025" wrap="square" tIns="1160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i="0" lang="ja-JP" sz="1200" u="none" cap="none" strike="noStrike">
                <a:solidFill>
                  <a:srgbClr val="66666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一番印象に残ったことは</a:t>
            </a:r>
            <a:endParaRPr i="0" sz="1200" u="none" cap="none" strike="noStrike">
              <a:solidFill>
                <a:srgbClr val="666666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i="0" lang="ja-JP" sz="1200" u="none" cap="none" strike="noStrike">
                <a:solidFill>
                  <a:srgbClr val="666666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何ですか？　　　   　　　　　　　　　　　　　　　　　　　　　　　　</a:t>
            </a:r>
            <a:endParaRPr i="0" sz="1200" u="none" cap="none" strike="noStrike">
              <a:solidFill>
                <a:srgbClr val="666666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3020775" y="653150"/>
            <a:ext cx="87903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3005050" y="1154888"/>
            <a:ext cx="87903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3020775" y="1710775"/>
            <a:ext cx="87903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3005050" y="2212513"/>
            <a:ext cx="87903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3020775" y="2748300"/>
            <a:ext cx="87903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3005050" y="3250038"/>
            <a:ext cx="87903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3020775" y="3805925"/>
            <a:ext cx="87903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3005050" y="4307663"/>
            <a:ext cx="87903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3005050" y="4902875"/>
            <a:ext cx="87903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3005050" y="5402188"/>
            <a:ext cx="87903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2613175" y="6044575"/>
            <a:ext cx="9483600" cy="7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25" lIns="116025" spcFirstLastPara="1" rIns="116025" wrap="square" tIns="1160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i="0" lang="ja-JP" sz="1400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           年　  組　  番　　名前　　　　　　　　　　　　　　　　　　　　　　　　　　　　　　　　　　　　　　</a:t>
            </a:r>
            <a:endParaRPr i="0" sz="1400" u="none" cap="none" strike="noStrik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3095650" y="-13600"/>
            <a:ext cx="42276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0" y="-71175"/>
            <a:ext cx="3055200" cy="6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25" lIns="116025" spcFirstLastPara="1" rIns="116025" wrap="square" tIns="116025">
            <a:normAutofit fontScale="77500"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16129"/>
              <a:buFont typeface="Arial"/>
              <a:buNone/>
            </a:pPr>
            <a:r>
              <a:rPr b="1" lang="ja-JP" sz="3100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THEME</a:t>
            </a:r>
            <a:r>
              <a:rPr lang="ja-JP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</a:t>
            </a:r>
            <a:r>
              <a:rPr lang="ja-JP" sz="2694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探究テーマ</a:t>
            </a:r>
            <a:r>
              <a:rPr b="1" i="0" lang="ja-JP" sz="4894" u="none" cap="none" strike="noStrik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endParaRPr b="1" i="0" sz="2694" u="none" cap="none" strike="noStrike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