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qz2XhsPQ5qMd0P2iPaG29r5nL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7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/>
          <p:nvPr/>
        </p:nvSpPr>
        <p:spPr>
          <a:xfrm>
            <a:off x="6484836" y="6484182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b="0" i="0" u="none" strike="noStrike" cap="none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ja-JP" sz="36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</a:t>
            </a:r>
            <a:r>
              <a:rPr lang="ja-JP" sz="1400" b="0" i="0" u="none" strike="noStrike" cap="none">
                <a:solidFill>
                  <a:srgbClr val="2E75B5"/>
                </a:solidFill>
                <a:latin typeface="Cambria"/>
                <a:ea typeface="Cambria"/>
                <a:cs typeface="Cambria"/>
                <a:sym typeface="Cambria"/>
              </a:rPr>
              <a:t>　　　　　　　　　　　　　　　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3" name="Google Shape;83;p1"/>
          <p:cNvCxnSpPr/>
          <p:nvPr/>
        </p:nvCxnSpPr>
        <p:spPr>
          <a:xfrm>
            <a:off x="81142" y="555789"/>
            <a:ext cx="120297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4" name="Google Shape;84;p1"/>
          <p:cNvCxnSpPr/>
          <p:nvPr/>
        </p:nvCxnSpPr>
        <p:spPr>
          <a:xfrm>
            <a:off x="95000" y="6803952"/>
            <a:ext cx="12029705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5" name="Google Shape;85;p1"/>
          <p:cNvCxnSpPr/>
          <p:nvPr/>
        </p:nvCxnSpPr>
        <p:spPr>
          <a:xfrm>
            <a:off x="95000" y="531300"/>
            <a:ext cx="0" cy="62727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6" name="Google Shape;86;p1"/>
          <p:cNvCxnSpPr/>
          <p:nvPr/>
        </p:nvCxnSpPr>
        <p:spPr>
          <a:xfrm>
            <a:off x="12124700" y="523400"/>
            <a:ext cx="0" cy="62805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1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            年　  組　  番　　名前　　　　　　　　　　　　　　　　　　　　　　　　　　　　　　　　　　　　　　</a:t>
            </a:r>
            <a:endParaRPr sz="1400" i="0" u="none" strike="noStrike" cap="non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74650" y="1120275"/>
            <a:ext cx="11870400" cy="56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i="0" u="none" strike="noStrike" cap="non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3095650" y="-13600"/>
            <a:ext cx="42276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0" y="-71175"/>
            <a:ext cx="30552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16129"/>
              <a:buFont typeface="Arial"/>
              <a:buNone/>
            </a:pPr>
            <a:r>
              <a:rPr lang="ja-JP" sz="3100" b="1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THEME</a:t>
            </a:r>
            <a:r>
              <a:rPr lang="ja-JP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　</a:t>
            </a:r>
            <a:r>
              <a:rPr lang="ja-JP" sz="2694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探究テーマ</a:t>
            </a:r>
            <a:r>
              <a:rPr lang="ja-JP" sz="4894" b="1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endParaRPr sz="2694" b="1" i="0" u="none" strike="noStrike" cap="none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Macintosh PowerPoint</Application>
  <PresentationFormat>ワイド画面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HiraMaruProN-W4</vt:lpstr>
      <vt:lpstr>Arial</vt:lpstr>
      <vt:lpstr>Cambria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sg0247</cp:lastModifiedBy>
  <cp:revision>1</cp:revision>
  <dcterms:modified xsi:type="dcterms:W3CDTF">2024-09-26T07:57:29Z</dcterms:modified>
</cp:coreProperties>
</file>