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qz2XhsPQ5qMd0P2iPaG29r5nL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7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3" name="Google Shape;83;p1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4" name="Google Shape;84;p1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" name="Google Shape;85;p1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" name="Google Shape;86;p1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40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        年　  組　  番　　名前　　　　　　　　　　　　　　　　　　　　　　　　　　　　　　　　　　　　　　</a:t>
            </a:r>
            <a:endParaRPr sz="140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74650" y="1120275"/>
            <a:ext cx="11870400" cy="56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3095650" y="-13600"/>
            <a:ext cx="42276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0" y="-71175"/>
            <a:ext cx="30552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16129"/>
              <a:buFont typeface="Arial"/>
              <a:buNone/>
            </a:pPr>
            <a:r>
              <a:rPr lang="ja-JP" sz="31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THEME</a:t>
            </a:r>
            <a:r>
              <a:rPr lang="ja-JP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</a:t>
            </a:r>
            <a:r>
              <a:rPr lang="ja-JP" sz="2694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探究テーマ</a:t>
            </a:r>
            <a:r>
              <a:rPr lang="ja-JP" sz="4894" b="1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endParaRPr sz="2694" b="1" i="0" u="none" strike="noStrike" cap="non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Macintosh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HiraMaruProN-W4</vt:lpstr>
      <vt:lpstr>Arial</vt:lpstr>
      <vt:lpstr>Cambria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sg0247</cp:lastModifiedBy>
  <cp:revision>1</cp:revision>
  <dcterms:modified xsi:type="dcterms:W3CDTF">2024-09-26T07:57:29Z</dcterms:modified>
</cp:coreProperties>
</file>