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hslbe4GH+E3z/S+XUtWudG8ObR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2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2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2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1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9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19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21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2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Google Shape;92;p1"/>
          <p:cNvCxnSpPr/>
          <p:nvPr/>
        </p:nvCxnSpPr>
        <p:spPr>
          <a:xfrm>
            <a:off x="179295" y="1350680"/>
            <a:ext cx="11821459" cy="0"/>
          </a:xfrm>
          <a:prstGeom prst="straightConnector1">
            <a:avLst/>
          </a:prstGeom>
          <a:noFill/>
          <a:ln cap="flat" cmpd="sng" w="38100">
            <a:solidFill>
              <a:srgbClr val="2E75B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1"/>
          <p:cNvSpPr txBox="1"/>
          <p:nvPr/>
        </p:nvSpPr>
        <p:spPr>
          <a:xfrm>
            <a:off x="2711975" y="467375"/>
            <a:ext cx="66591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Let’s Do 10ページ調べ学習</a:t>
            </a:r>
            <a:endParaRPr b="0" i="0" sz="3733" u="none" cap="none" strike="noStrike">
              <a:solidFill>
                <a:srgbClr val="2E75B6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t/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350675"/>
            <a:ext cx="11821452" cy="535541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8855275" y="150317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8855275" y="195325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8855275" y="247770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8855275" y="300215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8855275" y="345222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8855275" y="396202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8855275" y="447182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8855275" y="4921900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8855275" y="544817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8855275" y="5881775"/>
            <a:ext cx="387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oogle Shape;175;p10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6" name="Google Shape;176;p10"/>
          <p:cNvSpPr txBox="1"/>
          <p:nvPr/>
        </p:nvSpPr>
        <p:spPr>
          <a:xfrm>
            <a:off x="11720224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9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0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78" name="Google Shape;178;p10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◼︎気付き・発見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3" name="Google Shape;183;p11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4" name="Google Shape;184;p11"/>
          <p:cNvSpPr txBox="1"/>
          <p:nvPr/>
        </p:nvSpPr>
        <p:spPr>
          <a:xfrm>
            <a:off x="11720224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10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1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86" name="Google Shape;186;p11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◼︎参考にした</a:t>
            </a:r>
            <a:r>
              <a:rPr lang="ja-JP" sz="3733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資料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/>
          <p:nvPr>
            <p:ph type="ctrTitle"/>
          </p:nvPr>
        </p:nvSpPr>
        <p:spPr>
          <a:xfrm>
            <a:off x="3951805" y="893961"/>
            <a:ext cx="4072800" cy="1115433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ja-JP" sz="4800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TITLE</a:t>
            </a:r>
            <a:endParaRPr b="1" sz="4800">
              <a:solidFill>
                <a:srgbClr val="2E75B6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0" name="Google Shape;110;p2"/>
          <p:cNvSpPr txBox="1"/>
          <p:nvPr>
            <p:ph idx="1" type="subTitle"/>
          </p:nvPr>
        </p:nvSpPr>
        <p:spPr>
          <a:xfrm>
            <a:off x="2002734" y="5663889"/>
            <a:ext cx="8186533" cy="57858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-JP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年　　　組　　名前</a:t>
            </a:r>
            <a:endParaRPr>
              <a:solidFill>
                <a:srgbClr val="2E75B6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111" name="Google Shape;111;p2"/>
          <p:cNvCxnSpPr/>
          <p:nvPr/>
        </p:nvCxnSpPr>
        <p:spPr>
          <a:xfrm>
            <a:off x="185271" y="3475667"/>
            <a:ext cx="11821459" cy="0"/>
          </a:xfrm>
          <a:prstGeom prst="straightConnector1">
            <a:avLst/>
          </a:prstGeom>
          <a:noFill/>
          <a:ln cap="flat" cmpd="sng" w="38100">
            <a:solidFill>
              <a:srgbClr val="2E75B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2" name="Google Shape;112;p2"/>
          <p:cNvSpPr txBox="1"/>
          <p:nvPr/>
        </p:nvSpPr>
        <p:spPr>
          <a:xfrm>
            <a:off x="11699020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1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185275" y="2425900"/>
            <a:ext cx="11821500" cy="10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3095650" y="-13600"/>
            <a:ext cx="42276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9" name="Google Shape;119;p3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0" name="Google Shape;120;p3"/>
          <p:cNvSpPr txBox="1"/>
          <p:nvPr/>
        </p:nvSpPr>
        <p:spPr>
          <a:xfrm>
            <a:off x="11783835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2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◼︎調べるきっかけ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7" name="Google Shape;127;p4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8" name="Google Shape;128;p4"/>
          <p:cNvSpPr txBox="1"/>
          <p:nvPr/>
        </p:nvSpPr>
        <p:spPr>
          <a:xfrm>
            <a:off x="11783833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3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4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◼︎調べたいこと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Google Shape;135;p5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6" name="Google Shape;136;p5"/>
          <p:cNvSpPr txBox="1"/>
          <p:nvPr/>
        </p:nvSpPr>
        <p:spPr>
          <a:xfrm>
            <a:off x="11773232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4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◼︎調べる方法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Google Shape;143;p6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4" name="Google Shape;144;p6"/>
          <p:cNvSpPr txBox="1"/>
          <p:nvPr/>
        </p:nvSpPr>
        <p:spPr>
          <a:xfrm>
            <a:off x="11776400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5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46" name="Google Shape;146;p6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◼︎用意したもの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Google Shape;151;p7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2" name="Google Shape;152;p7"/>
          <p:cNvSpPr txBox="1"/>
          <p:nvPr/>
        </p:nvSpPr>
        <p:spPr>
          <a:xfrm>
            <a:off x="11805037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6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7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54" name="Google Shape;154;p7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◼︎わかったこと①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9" name="Google Shape;159;p8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0" name="Google Shape;160;p8"/>
          <p:cNvSpPr txBox="1"/>
          <p:nvPr/>
        </p:nvSpPr>
        <p:spPr>
          <a:xfrm>
            <a:off x="11741427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7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8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62" name="Google Shape;162;p8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◼︎わかったこと②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p9"/>
          <p:cNvCxnSpPr/>
          <p:nvPr/>
        </p:nvCxnSpPr>
        <p:spPr>
          <a:xfrm>
            <a:off x="0" y="982571"/>
            <a:ext cx="12192000" cy="0"/>
          </a:xfrm>
          <a:prstGeom prst="straightConnector1">
            <a:avLst/>
          </a:prstGeom>
          <a:noFill/>
          <a:ln cap="flat" cmpd="sng" w="57150">
            <a:solidFill>
              <a:srgbClr val="2E75B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8" name="Google Shape;168;p9"/>
          <p:cNvSpPr txBox="1"/>
          <p:nvPr/>
        </p:nvSpPr>
        <p:spPr>
          <a:xfrm>
            <a:off x="11794436" y="6447631"/>
            <a:ext cx="6096000" cy="379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b="0" i="0" lang="ja-JP" sz="1867" u="none" cap="none" strike="noStrike">
                <a:solidFill>
                  <a:srgbClr val="2E75B6"/>
                </a:solidFill>
                <a:latin typeface="Meiryo"/>
                <a:ea typeface="Meiryo"/>
                <a:cs typeface="Meiryo"/>
                <a:sym typeface="Meiryo"/>
              </a:rPr>
              <a:t>8</a:t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9"/>
          <p:cNvSpPr txBox="1"/>
          <p:nvPr/>
        </p:nvSpPr>
        <p:spPr>
          <a:xfrm>
            <a:off x="185250" y="1154675"/>
            <a:ext cx="11821500" cy="56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70" name="Google Shape;170;p9"/>
          <p:cNvSpPr txBox="1"/>
          <p:nvPr/>
        </p:nvSpPr>
        <p:spPr>
          <a:xfrm>
            <a:off x="403409" y="315826"/>
            <a:ext cx="60630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 typeface="Arial"/>
              <a:buNone/>
            </a:pPr>
            <a:r>
              <a:rPr b="0" i="0" lang="ja-JP" sz="3733" u="none" cap="none" strike="noStrike">
                <a:solidFill>
                  <a:srgbClr val="2E75B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◼︎わかったこと③</a:t>
            </a:r>
            <a:endParaRPr b="0" i="0" sz="3733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