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qZLM4a9BI24ZYVjcp99Lw+C08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7"/>
  </p:normalViewPr>
  <p:slideViewPr>
    <p:cSldViewPr snapToGrid="0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HiraMaruProN-W4"/>
                <a:ea typeface="HiraMaruProN-W4"/>
                <a:cs typeface="HiraMaruProN-W4"/>
                <a:sym typeface="HiraMaruProN-W4"/>
              </a:rPr>
              <a:t>これから話をすること</a:t>
            </a:r>
            <a:endParaRPr sz="1250"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85" name="Google Shape;85;p1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" name="Google Shape;86;p1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7" name="Google Shape;87;p1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" name="Google Shape;88;p1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89" name="Google Shape;89;p1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p1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" name="Google Shape;91;p1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>
              <a:solidFill>
                <a:schemeClr val="dk1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92" name="Google Shape;92;p1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93" name="Google Shape;93;p1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INTRODUCTION</a:t>
            </a:r>
            <a:endParaRPr sz="20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800" y="450"/>
            <a:ext cx="2563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4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TOPIC</a:t>
            </a:r>
            <a:r>
              <a:rPr lang="en-US" altLang="ja-JP" sz="2400" b="1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240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トピック</a:t>
            </a:r>
            <a:r>
              <a:rPr lang="ja-JP" sz="24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2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endParaRPr sz="24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7603225" y="141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        年　  組　  番　　名前　　　　　　　　　　　　　　　　　　　　　　　　　　　　　　　　　　　　　　</a:t>
            </a: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5646550" y="141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スピーチの時間　　　分　　　　　　　　　　　　　　　　　　　　　　　　　　　　　</a:t>
            </a: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BODY</a:t>
            </a:r>
            <a:endParaRPr sz="20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CONCLUSION</a:t>
            </a:r>
            <a:endParaRPr sz="20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0" name="Google Shape;100;p1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HiraMaruProN-W4"/>
                <a:ea typeface="HiraMaruProN-W4"/>
                <a:cs typeface="HiraMaruProN-W4"/>
                <a:sym typeface="HiraMaruProN-W4"/>
              </a:rPr>
              <a:t>①はじめに伝えたいこと</a:t>
            </a:r>
            <a:endParaRPr sz="1250"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HiraMaruProN-W4"/>
                <a:ea typeface="HiraMaruProN-W4"/>
                <a:cs typeface="HiraMaruProN-W4"/>
                <a:sym typeface="HiraMaruProN-W4"/>
              </a:rPr>
              <a:t>②つぎに伝えたいこと</a:t>
            </a:r>
            <a:endParaRPr sz="1250"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2" name="Google Shape;102;p1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HiraMaruProN-W4"/>
                <a:ea typeface="HiraMaruProN-W4"/>
                <a:cs typeface="HiraMaruProN-W4"/>
                <a:sym typeface="HiraMaruProN-W4"/>
              </a:rPr>
              <a:t>③さらに伝えたいこと</a:t>
            </a:r>
            <a:endParaRPr sz="1250"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3" name="Google Shape;103;p1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HiraMaruProN-W4"/>
                <a:ea typeface="HiraMaruProN-W4"/>
                <a:cs typeface="HiraMaruProN-W4"/>
                <a:sym typeface="HiraMaruProN-W4"/>
              </a:rPr>
              <a:t>まとめ</a:t>
            </a:r>
            <a:endParaRPr sz="1250"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2" name="Google Shape;89;p1">
            <a:extLst>
              <a:ext uri="{FF2B5EF4-FFF2-40B4-BE49-F238E27FC236}">
                <a16:creationId xmlns:a16="http://schemas.microsoft.com/office/drawing/2014/main" id="{B672C5CF-1D55-584B-086F-FF7628AF97B8}"/>
              </a:ext>
            </a:extLst>
          </p:cNvPr>
          <p:cNvSpPr txBox="1"/>
          <p:nvPr/>
        </p:nvSpPr>
        <p:spPr>
          <a:xfrm>
            <a:off x="2598326" y="-889"/>
            <a:ext cx="3048224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Macintosh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HiraMaruProN-W4</vt:lpstr>
      <vt:lpstr>Meiryo</vt:lpstr>
      <vt:lpstr>Arial</vt:lpstr>
      <vt:lpstr>Cambria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sg0247</cp:lastModifiedBy>
  <cp:revision>1</cp:revision>
  <dcterms:modified xsi:type="dcterms:W3CDTF">2024-09-26T07:54:27Z</dcterms:modified>
</cp:coreProperties>
</file>