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jTKYLExvYwG+pS7rDblCBlRT4b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7"/>
    <p:restoredTop sz="94719"/>
  </p:normalViewPr>
  <p:slideViewPr>
    <p:cSldViewPr snapToGrid="0">
      <p:cViewPr varScale="1">
        <p:scale>
          <a:sx n="114" d="100"/>
          <a:sy n="114" d="100"/>
        </p:scale>
        <p:origin x="20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12547169-3EF5-2D46-E07A-2F6B8D340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91D25C28-7CE8-5A8B-13F9-29E7D30108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0B6478C-FF11-CC41-7719-E253608306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7100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EADAAF85-14F2-71E7-F763-6FE0410C1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3D76A7A5-5757-705B-97B2-FB29CDD834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solidFill>
                  <a:schemeClr val="tx2">
                    <a:lumMod val="50000"/>
                  </a:schemeClr>
                </a:solidFill>
                <a:latin typeface="Meiryo"/>
                <a:ea typeface="Meiryo"/>
                <a:cs typeface="Meiryo"/>
                <a:sym typeface="Meiryo"/>
              </a:rPr>
              <a:t>　　　　</a:t>
            </a:r>
            <a:r>
              <a:rPr lang="ja-JP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すでに知っていること            　　　　　　　　　もっと知りたいこと　　　　　　　　　　　　　　　　　 このテーマを通じて学んだこと</a:t>
            </a:r>
            <a:endParaRPr sz="1200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/>
          </a:p>
        </p:txBody>
      </p:sp>
      <p:cxnSp>
        <p:nvCxnSpPr>
          <p:cNvPr id="85" name="Google Shape;85;p1">
            <a:extLst>
              <a:ext uri="{FF2B5EF4-FFF2-40B4-BE49-F238E27FC236}">
                <a16:creationId xmlns:a16="http://schemas.microsoft.com/office/drawing/2014/main" id="{6C97E4D7-6360-966D-9E27-C315FA0DC69D}"/>
              </a:ext>
            </a:extLst>
          </p:cNvPr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>
            <a:extLst>
              <a:ext uri="{FF2B5EF4-FFF2-40B4-BE49-F238E27FC236}">
                <a16:creationId xmlns:a16="http://schemas.microsoft.com/office/drawing/2014/main" id="{D05196B3-21C2-46AD-2EA6-49F4EBE951FE}"/>
              </a:ext>
            </a:extLst>
          </p:cNvPr>
          <p:cNvCxnSpPr>
            <a:cxnSpLocks/>
          </p:cNvCxnSpPr>
          <p:nvPr/>
        </p:nvCxnSpPr>
        <p:spPr>
          <a:xfrm>
            <a:off x="3223260" y="594360"/>
            <a:ext cx="0" cy="46352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">
            <a:extLst>
              <a:ext uri="{FF2B5EF4-FFF2-40B4-BE49-F238E27FC236}">
                <a16:creationId xmlns:a16="http://schemas.microsoft.com/office/drawing/2014/main" id="{EBCD7CC7-4C33-D59F-7D9F-217960A8CDB0}"/>
              </a:ext>
            </a:extLst>
          </p:cNvPr>
          <p:cNvCxnSpPr>
            <a:cxnSpLocks/>
          </p:cNvCxnSpPr>
          <p:nvPr/>
        </p:nvCxnSpPr>
        <p:spPr>
          <a:xfrm>
            <a:off x="6781800" y="594360"/>
            <a:ext cx="0" cy="46352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FC556B37-498B-75CA-6093-F5009C316287}"/>
              </a:ext>
            </a:extLst>
          </p:cNvPr>
          <p:cNvSpPr txBox="1"/>
          <p:nvPr/>
        </p:nvSpPr>
        <p:spPr>
          <a:xfrm>
            <a:off x="1290800" y="197250"/>
            <a:ext cx="10977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K                    W                            L</a:t>
            </a:r>
            <a:endParaRPr sz="1400" i="0" u="none" strike="noStrike" cap="none" dirty="0">
              <a:solidFill>
                <a:srgbClr val="2E75B5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C3B03776-2D5B-3E0C-505D-C98A463FBF52}"/>
              </a:ext>
            </a:extLst>
          </p:cNvPr>
          <p:cNvSpPr txBox="1"/>
          <p:nvPr/>
        </p:nvSpPr>
        <p:spPr>
          <a:xfrm>
            <a:off x="685797" y="1182776"/>
            <a:ext cx="11506200" cy="429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i="0" u="none" strike="noStrike" cap="none">
                <a:solidFill>
                  <a:srgbClr val="2E75B5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What I know                             </a:t>
            </a:r>
            <a:r>
              <a:rPr lang="ja-JP">
                <a:solidFill>
                  <a:srgbClr val="2E75B5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1400" i="0" u="none" strike="noStrike" cap="none">
                <a:solidFill>
                  <a:srgbClr val="2E75B5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What I want to know                                                  What I learned</a:t>
            </a:r>
            <a:endParaRPr sz="1400" i="0" u="none" strike="noStrike" cap="none" dirty="0">
              <a:solidFill>
                <a:srgbClr val="2E75B5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90" name="Google Shape;90;p1">
            <a:extLst>
              <a:ext uri="{FF2B5EF4-FFF2-40B4-BE49-F238E27FC236}">
                <a16:creationId xmlns:a16="http://schemas.microsoft.com/office/drawing/2014/main" id="{9EA98DDB-E2B7-4584-4E46-6D7C9DDE7A50}"/>
              </a:ext>
            </a:extLst>
          </p:cNvPr>
          <p:cNvCxnSpPr/>
          <p:nvPr/>
        </p:nvCxnSpPr>
        <p:spPr>
          <a:xfrm>
            <a:off x="-3" y="5229624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67DC6EFE-C39F-7D7F-81EA-9FE2948C332D}"/>
              </a:ext>
            </a:extLst>
          </p:cNvPr>
          <p:cNvSpPr/>
          <p:nvPr/>
        </p:nvSpPr>
        <p:spPr>
          <a:xfrm>
            <a:off x="62007" y="5229624"/>
            <a:ext cx="1192043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 sz="18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　</a:t>
            </a:r>
            <a:r>
              <a:rPr lang="ja-JP" altLang="en-US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どんなことを学んだかな？　もっと知りたいことはある？　発表は上手にできた？</a:t>
            </a:r>
            <a:endParaRPr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4" name="Google Shape;94;p1">
            <a:extLst>
              <a:ext uri="{FF2B5EF4-FFF2-40B4-BE49-F238E27FC236}">
                <a16:creationId xmlns:a16="http://schemas.microsoft.com/office/drawing/2014/main" id="{834C16DF-8364-9FFF-C3D5-D931B6B715D1}"/>
              </a:ext>
            </a:extLst>
          </p:cNvPr>
          <p:cNvSpPr txBox="1"/>
          <p:nvPr/>
        </p:nvSpPr>
        <p:spPr>
          <a:xfrm>
            <a:off x="95250" y="1628376"/>
            <a:ext cx="3034500" cy="3066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ja-JP" altLang="en-US" i="0" u="none" strike="sng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2EE2BB30-B02E-4DAA-F042-B68EF74EB7BD}"/>
              </a:ext>
            </a:extLst>
          </p:cNvPr>
          <p:cNvSpPr txBox="1"/>
          <p:nvPr/>
        </p:nvSpPr>
        <p:spPr>
          <a:xfrm>
            <a:off x="3316771" y="1665301"/>
            <a:ext cx="3383732" cy="3011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7" name="Google Shape;97;p1">
            <a:extLst>
              <a:ext uri="{FF2B5EF4-FFF2-40B4-BE49-F238E27FC236}">
                <a16:creationId xmlns:a16="http://schemas.microsoft.com/office/drawing/2014/main" id="{9463E523-FE0C-13CA-4B03-FB7EB64DE406}"/>
              </a:ext>
            </a:extLst>
          </p:cNvPr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</a:t>
            </a:r>
            <a:r>
              <a:rPr lang="ja-JP" altLang="en-US" sz="140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endParaRPr sz="140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8" name="Google Shape;98;p1">
            <a:extLst>
              <a:ext uri="{FF2B5EF4-FFF2-40B4-BE49-F238E27FC236}">
                <a16:creationId xmlns:a16="http://schemas.microsoft.com/office/drawing/2014/main" id="{561AD986-48CF-B552-7072-57D1CBF1AD3D}"/>
              </a:ext>
            </a:extLst>
          </p:cNvPr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lang="ja-JP" sz="31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探究テーマ</a:t>
            </a:r>
            <a:r>
              <a:rPr lang="ja-JP" sz="4894" b="1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694" b="1" i="0" u="none" strike="noStrike" cap="non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">
            <a:extLst>
              <a:ext uri="{FF2B5EF4-FFF2-40B4-BE49-F238E27FC236}">
                <a16:creationId xmlns:a16="http://schemas.microsoft.com/office/drawing/2014/main" id="{268E9384-5770-CE60-0B01-4723A1814AB5}"/>
              </a:ext>
            </a:extLst>
          </p:cNvPr>
          <p:cNvSpPr txBox="1"/>
          <p:nvPr/>
        </p:nvSpPr>
        <p:spPr>
          <a:xfrm>
            <a:off x="3095650" y="-13600"/>
            <a:ext cx="42276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" name="Google Shape;94;p1">
            <a:extLst>
              <a:ext uri="{FF2B5EF4-FFF2-40B4-BE49-F238E27FC236}">
                <a16:creationId xmlns:a16="http://schemas.microsoft.com/office/drawing/2014/main" id="{82654838-EF1A-9B4E-AD28-F129AB721F15}"/>
              </a:ext>
            </a:extLst>
          </p:cNvPr>
          <p:cNvSpPr txBox="1"/>
          <p:nvPr/>
        </p:nvSpPr>
        <p:spPr>
          <a:xfrm>
            <a:off x="3485280" y="1628120"/>
            <a:ext cx="3034500" cy="356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endParaRPr lang="ja-JP" altLang="en-US" i="0" u="none" strike="sng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3" name="Google Shape;94;p1">
            <a:extLst>
              <a:ext uri="{FF2B5EF4-FFF2-40B4-BE49-F238E27FC236}">
                <a16:creationId xmlns:a16="http://schemas.microsoft.com/office/drawing/2014/main" id="{06A52E69-FF5A-9844-1334-12FF74F46C2D}"/>
              </a:ext>
            </a:extLst>
          </p:cNvPr>
          <p:cNvSpPr txBox="1"/>
          <p:nvPr/>
        </p:nvSpPr>
        <p:spPr>
          <a:xfrm>
            <a:off x="6863096" y="1625437"/>
            <a:ext cx="5119349" cy="3549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endParaRPr lang="ja-JP" altLang="en-US" i="0" u="none" strike="sng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6" name="Google Shape;94;p1">
            <a:extLst>
              <a:ext uri="{FF2B5EF4-FFF2-40B4-BE49-F238E27FC236}">
                <a16:creationId xmlns:a16="http://schemas.microsoft.com/office/drawing/2014/main" id="{70261F00-532D-6ABB-6C87-C02C6C86423F}"/>
              </a:ext>
            </a:extLst>
          </p:cNvPr>
          <p:cNvSpPr txBox="1"/>
          <p:nvPr/>
        </p:nvSpPr>
        <p:spPr>
          <a:xfrm>
            <a:off x="138111" y="5809117"/>
            <a:ext cx="11915780" cy="979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i="0" u="non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</p:spTree>
    <p:extLst>
      <p:ext uri="{BB962C8B-B14F-4D97-AF65-F5344CB8AC3E}">
        <p14:creationId xmlns:p14="http://schemas.microsoft.com/office/powerpoint/2010/main" val="53371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</Words>
  <Application>Microsoft Macintosh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ProN W4</vt:lpstr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神尾真弓</cp:lastModifiedBy>
  <cp:revision>9</cp:revision>
  <dcterms:modified xsi:type="dcterms:W3CDTF">2024-11-07T05:15:40Z</dcterms:modified>
</cp:coreProperties>
</file>