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6" roundtripDataSignature="AMtx7mjqz2XhsPQ5qMd0P2iPaG29r5nLO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9BD5"/>
    <a:srgbClr val="158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630"/>
    <p:restoredTop sz="96327"/>
  </p:normalViewPr>
  <p:slideViewPr>
    <p:cSldViewPr snapToGrid="0">
      <p:cViewPr>
        <p:scale>
          <a:sx n="84" d="100"/>
          <a:sy n="84" d="100"/>
        </p:scale>
        <p:origin x="1472" y="1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customschemas.google.com/relationships/presentationmetadata" Target="metadata"/><Relationship Id="rId10" Type="http://schemas.openxmlformats.org/officeDocument/2006/relationships/tableStyles" Target="tableStyles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ja-JP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>
          <a:extLst>
            <a:ext uri="{FF2B5EF4-FFF2-40B4-BE49-F238E27FC236}">
              <a16:creationId xmlns:a16="http://schemas.microsoft.com/office/drawing/2014/main" id="{DE183067-FA50-B4CE-BC7F-4EB8FE378E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:notes">
            <a:extLst>
              <a:ext uri="{FF2B5EF4-FFF2-40B4-BE49-F238E27FC236}">
                <a16:creationId xmlns:a16="http://schemas.microsoft.com/office/drawing/2014/main" id="{276BCCB9-0578-008A-D265-8134EAE22D6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80" name="Google Shape;80;p1:notes">
            <a:extLst>
              <a:ext uri="{FF2B5EF4-FFF2-40B4-BE49-F238E27FC236}">
                <a16:creationId xmlns:a16="http://schemas.microsoft.com/office/drawing/2014/main" id="{5280000E-2FC1-8A3A-BFEE-8A20ADBF19C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86968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白紙" type="blank">
  <p:cSld name="BLANK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縦書きタイトルと&#10;縦書きテキスト" type="vertTitleAndTx">
  <p:cSld name="VERTICAL_TITLE_AND_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>
            <a:spLocks noGrp="1"/>
          </p:cNvSpPr>
          <p:nvPr>
            <p:ph type="title"/>
          </p:nvPr>
        </p:nvSpPr>
        <p:spPr>
          <a:xfrm rot="5400000">
            <a:off x="7133400" y="1956625"/>
            <a:ext cx="5811900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body" idx="1"/>
          </p:nvPr>
        </p:nvSpPr>
        <p:spPr>
          <a:xfrm rot="5400000">
            <a:off x="1799400" y="-596075"/>
            <a:ext cx="5811900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 スライド" type="title">
  <p:cSld name="TITLE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セクション見出し" type="secHead">
  <p:cSld name="SECTION_HEADER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つのコンテンツ" type="twoObj">
  <p:cSld name="TWO_OBJECTS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較" type="twoTxTwoObj">
  <p:cSld name="TWO_OBJECTS_WITH_TEX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9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9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のみ" type="titleOnly">
  <p:cSld name="TITLE_ONLY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コンテンツ" type="objTx">
  <p:cSld name="OBJECT_WITH_CAPTION_TEXT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図" type="picTx">
  <p:cSld name="PICTURE_WITH_CAPTION_TEXT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</p:sp>
      <p:sp>
        <p:nvSpPr>
          <p:cNvPr id="62" name="Google Shape;62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縦書きテキスト" type="vertTx">
  <p:cSld name="VERTICAL_TEXT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body" idx="1"/>
          </p:nvPr>
        </p:nvSpPr>
        <p:spPr>
          <a:xfrm rot="5400000">
            <a:off x="3920400" y="-1256575"/>
            <a:ext cx="4351200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>
          <a:extLst>
            <a:ext uri="{FF2B5EF4-FFF2-40B4-BE49-F238E27FC236}">
              <a16:creationId xmlns:a16="http://schemas.microsoft.com/office/drawing/2014/main" id="{A56D7168-1736-9463-8BE7-BAA98B9D9E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3" name="Google Shape;83;p1">
            <a:extLst>
              <a:ext uri="{FF2B5EF4-FFF2-40B4-BE49-F238E27FC236}">
                <a16:creationId xmlns:a16="http://schemas.microsoft.com/office/drawing/2014/main" id="{99D1B129-D6D3-63B4-C196-81DE02548C78}"/>
              </a:ext>
            </a:extLst>
          </p:cNvPr>
          <p:cNvCxnSpPr/>
          <p:nvPr/>
        </p:nvCxnSpPr>
        <p:spPr>
          <a:xfrm>
            <a:off x="81142" y="555789"/>
            <a:ext cx="120297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84" name="Google Shape;84;p1">
            <a:extLst>
              <a:ext uri="{FF2B5EF4-FFF2-40B4-BE49-F238E27FC236}">
                <a16:creationId xmlns:a16="http://schemas.microsoft.com/office/drawing/2014/main" id="{2F4BFD59-579D-7C0C-8A05-582E23ABC3FD}"/>
              </a:ext>
            </a:extLst>
          </p:cNvPr>
          <p:cNvCxnSpPr>
            <a:cxnSpLocks/>
          </p:cNvCxnSpPr>
          <p:nvPr/>
        </p:nvCxnSpPr>
        <p:spPr>
          <a:xfrm>
            <a:off x="67299" y="6302201"/>
            <a:ext cx="12029476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85" name="Google Shape;85;p1">
            <a:extLst>
              <a:ext uri="{FF2B5EF4-FFF2-40B4-BE49-F238E27FC236}">
                <a16:creationId xmlns:a16="http://schemas.microsoft.com/office/drawing/2014/main" id="{F32905BF-3718-3D09-6EBB-1791F98B3131}"/>
              </a:ext>
            </a:extLst>
          </p:cNvPr>
          <p:cNvCxnSpPr>
            <a:cxnSpLocks/>
          </p:cNvCxnSpPr>
          <p:nvPr/>
        </p:nvCxnSpPr>
        <p:spPr>
          <a:xfrm flipH="1">
            <a:off x="81142" y="531300"/>
            <a:ext cx="13858" cy="5770901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86" name="Google Shape;86;p1">
            <a:extLst>
              <a:ext uri="{FF2B5EF4-FFF2-40B4-BE49-F238E27FC236}">
                <a16:creationId xmlns:a16="http://schemas.microsoft.com/office/drawing/2014/main" id="{0E360276-749C-EEA3-3203-B94CA2DD1CA0}"/>
              </a:ext>
            </a:extLst>
          </p:cNvPr>
          <p:cNvCxnSpPr>
            <a:cxnSpLocks/>
          </p:cNvCxnSpPr>
          <p:nvPr/>
        </p:nvCxnSpPr>
        <p:spPr>
          <a:xfrm flipH="1">
            <a:off x="12110842" y="523400"/>
            <a:ext cx="13858" cy="5778801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87" name="Google Shape;87;p1">
            <a:extLst>
              <a:ext uri="{FF2B5EF4-FFF2-40B4-BE49-F238E27FC236}">
                <a16:creationId xmlns:a16="http://schemas.microsoft.com/office/drawing/2014/main" id="{A7012DEF-7CCA-CCAD-F383-E9B7156C7858}"/>
              </a:ext>
            </a:extLst>
          </p:cNvPr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sz="1400" i="0" u="none" strike="noStrike" cap="none">
                <a:solidFill>
                  <a:srgbClr val="0070C0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             年　  組　  番　　名前　　　　　　　　　　　　　　　　　　　　　　　　　　　　　　　　　　　　　　</a:t>
            </a:r>
            <a:endParaRPr sz="1400" i="0" u="none" strike="noStrike" cap="none">
              <a:solidFill>
                <a:srgbClr val="000000"/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</p:txBody>
      </p:sp>
      <p:sp>
        <p:nvSpPr>
          <p:cNvPr id="90" name="Google Shape;90;p1">
            <a:extLst>
              <a:ext uri="{FF2B5EF4-FFF2-40B4-BE49-F238E27FC236}">
                <a16:creationId xmlns:a16="http://schemas.microsoft.com/office/drawing/2014/main" id="{3B7A1287-297F-9F8E-C7DC-06AD73973C87}"/>
              </a:ext>
            </a:extLst>
          </p:cNvPr>
          <p:cNvSpPr txBox="1"/>
          <p:nvPr/>
        </p:nvSpPr>
        <p:spPr>
          <a:xfrm>
            <a:off x="0" y="-71175"/>
            <a:ext cx="30552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fontScale="77500" lnSpcReduction="2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16129"/>
              <a:buFont typeface="Arial"/>
              <a:buNone/>
            </a:pPr>
            <a:r>
              <a:rPr lang="ja-JP" sz="3100" b="1">
                <a:solidFill>
                  <a:srgbClr val="0070C0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THEME</a:t>
            </a:r>
            <a:r>
              <a:rPr lang="ja-JP">
                <a:solidFill>
                  <a:srgbClr val="0070C0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　</a:t>
            </a:r>
            <a:r>
              <a:rPr lang="ja-JP" sz="2694">
                <a:solidFill>
                  <a:srgbClr val="0070C0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探究テーマ</a:t>
            </a:r>
            <a:r>
              <a:rPr lang="ja-JP" sz="4894" b="1" i="0" u="none" strike="noStrike" cap="none">
                <a:solidFill>
                  <a:srgbClr val="0070C0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 </a:t>
            </a:r>
            <a:endParaRPr sz="2694" b="1" i="0" u="none" strike="noStrike" cap="none">
              <a:solidFill>
                <a:srgbClr val="0070C0"/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</p:txBody>
      </p:sp>
      <p:sp>
        <p:nvSpPr>
          <p:cNvPr id="10" name="Google Shape;92;p1">
            <a:extLst>
              <a:ext uri="{FF2B5EF4-FFF2-40B4-BE49-F238E27FC236}">
                <a16:creationId xmlns:a16="http://schemas.microsoft.com/office/drawing/2014/main" id="{DEA09420-FB50-B7B1-B5E5-0E8104EC7752}"/>
              </a:ext>
            </a:extLst>
          </p:cNvPr>
          <p:cNvSpPr/>
          <p:nvPr/>
        </p:nvSpPr>
        <p:spPr>
          <a:xfrm>
            <a:off x="67299" y="6356476"/>
            <a:ext cx="2778932" cy="323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Meiryo"/>
              <a:buNone/>
            </a:pPr>
            <a:r>
              <a:rPr lang="ja-JP" altLang="en-US">
                <a:solidFill>
                  <a:schemeClr val="accent1"/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ふり返り　</a:t>
            </a:r>
            <a:r>
              <a:rPr lang="ja-JP" altLang="en-US" sz="1200">
                <a:solidFill>
                  <a:schemeClr val="tx2">
                    <a:lumMod val="50000"/>
                  </a:schemeClr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何を工夫した？　</a:t>
            </a:r>
            <a:br>
              <a:rPr lang="en-US" altLang="ja-JP" sz="1200" dirty="0">
                <a:solidFill>
                  <a:schemeClr val="tx2">
                    <a:lumMod val="50000"/>
                  </a:schemeClr>
                </a:solidFill>
                <a:latin typeface="HiraMaruProN-W4"/>
                <a:ea typeface="HiraMaruProN-W4"/>
                <a:cs typeface="HiraMaruProN-W4"/>
                <a:sym typeface="HiraMaruProN-W4"/>
              </a:rPr>
            </a:br>
            <a:r>
              <a:rPr lang="ja-JP" altLang="en-US" sz="1200">
                <a:solidFill>
                  <a:schemeClr val="tx2">
                    <a:lumMod val="50000"/>
                  </a:schemeClr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　　　　　</a:t>
            </a:r>
            <a:r>
              <a:rPr lang="ja-JP" altLang="en-US" sz="1200" dirty="0">
                <a:solidFill>
                  <a:schemeClr val="tx2">
                    <a:lumMod val="50000"/>
                  </a:schemeClr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　</a:t>
            </a:r>
            <a:r>
              <a:rPr lang="ja-JP" altLang="en-US" sz="1200">
                <a:solidFill>
                  <a:schemeClr val="tx2">
                    <a:lumMod val="50000"/>
                  </a:schemeClr>
                </a:solidFill>
                <a:latin typeface="HiraMaruProN-W4"/>
                <a:ea typeface="HiraMaruProN-W4"/>
                <a:cs typeface="HiraMaruProN-W4"/>
                <a:sym typeface="HiraMaruProN-W4"/>
              </a:rPr>
              <a:t>次はどこを工夫したい？　</a:t>
            </a:r>
            <a:endParaRPr sz="1200" i="0" u="none" strike="noStrike" cap="none" dirty="0">
              <a:solidFill>
                <a:schemeClr val="tx2">
                  <a:lumMod val="50000"/>
                </a:schemeClr>
              </a:solidFill>
              <a:latin typeface="HiraMaruProN-W4"/>
              <a:ea typeface="HiraMaruProN-W4"/>
              <a:cs typeface="HiraMaruProN-W4"/>
              <a:sym typeface="HiraMaruProN-W4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A272DB3-19C5-82E1-C511-F423FFFE1D34}"/>
              </a:ext>
            </a:extLst>
          </p:cNvPr>
          <p:cNvSpPr txBox="1"/>
          <p:nvPr/>
        </p:nvSpPr>
        <p:spPr>
          <a:xfrm>
            <a:off x="2949262" y="6423413"/>
            <a:ext cx="91754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>
                <a:solidFill>
                  <a:schemeClr val="tx1"/>
                </a:solidFill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　</a:t>
            </a:r>
            <a:endParaRPr kumimoji="1" lang="en-US" altLang="ja-JP" dirty="0">
              <a:solidFill>
                <a:schemeClr val="tx1"/>
              </a:solidFill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293353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1719</TotalTime>
  <Words>25</Words>
  <Application>Microsoft Macintosh PowerPoint</Application>
  <PresentationFormat>ワイド画面</PresentationFormat>
  <Paragraphs>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Hiragino Maru Gothic ProN W4</vt:lpstr>
      <vt:lpstr>HiraMaruProN-W4</vt:lpstr>
      <vt:lpstr>Meiryo</vt:lpstr>
      <vt:lpstr>Arial</vt:lpstr>
      <vt:lpstr>Cambria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神尾真弓</cp:lastModifiedBy>
  <cp:revision>27</cp:revision>
  <dcterms:modified xsi:type="dcterms:W3CDTF">2024-11-29T06:50:06Z</dcterms:modified>
</cp:coreProperties>
</file>