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3ErVD3F7iGWssVMIPGgkkL44/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:notes"/>
          <p:cNvSpPr/>
          <p:nvPr>
            <p:ph idx="2" type="sldImg"/>
          </p:nvPr>
        </p:nvSpPr>
        <p:spPr>
          <a:xfrm>
            <a:off x="381000" y="685800"/>
            <a:ext cx="609758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Google Shape;82;p13"/>
          <p:cNvCxnSpPr/>
          <p:nvPr/>
        </p:nvCxnSpPr>
        <p:spPr>
          <a:xfrm flipH="1">
            <a:off x="1591647" y="585988"/>
            <a:ext cx="21332" cy="438171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" name="Google Shape;83;p13"/>
          <p:cNvCxnSpPr/>
          <p:nvPr/>
        </p:nvCxnSpPr>
        <p:spPr>
          <a:xfrm>
            <a:off x="176989" y="1425197"/>
            <a:ext cx="11741725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" name="Google Shape;84;p13"/>
          <p:cNvCxnSpPr/>
          <p:nvPr/>
        </p:nvCxnSpPr>
        <p:spPr>
          <a:xfrm>
            <a:off x="176989" y="2255122"/>
            <a:ext cx="117417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" name="Google Shape;85;p13"/>
          <p:cNvCxnSpPr/>
          <p:nvPr/>
        </p:nvCxnSpPr>
        <p:spPr>
          <a:xfrm>
            <a:off x="144693" y="3058079"/>
            <a:ext cx="1177399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6" name="Google Shape;86;p13"/>
          <p:cNvCxnSpPr/>
          <p:nvPr/>
        </p:nvCxnSpPr>
        <p:spPr>
          <a:xfrm flipH="1" rot="10800000">
            <a:off x="147401" y="3972058"/>
            <a:ext cx="11771288" cy="854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cap="flat" cmpd="sng" w="57150">
            <a:solidFill>
              <a:srgbClr val="4472C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1587" y="4967701"/>
            <a:ext cx="12190413" cy="0"/>
          </a:xfrm>
          <a:prstGeom prst="straightConnector1">
            <a:avLst/>
          </a:prstGeom>
          <a:noFill/>
          <a:ln cap="flat" cmpd="sng" w="9525">
            <a:solidFill>
              <a:srgbClr val="4472C4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89" name="Google Shape;89;p13"/>
          <p:cNvSpPr/>
          <p:nvPr/>
        </p:nvSpPr>
        <p:spPr>
          <a:xfrm>
            <a:off x="-54038" y="5147722"/>
            <a:ext cx="21126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分析し</a:t>
            </a:r>
            <a:r>
              <a:rPr lang="ja-JP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て気づいた</a:t>
            </a:r>
            <a:r>
              <a:rPr b="0"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こと</a:t>
            </a:r>
            <a:endParaRPr b="0" i="0" sz="1400" u="none" cap="none" strike="noStrik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25" lIns="116025" spcFirstLastPara="1" rIns="116025" wrap="square" tIns="116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b="0"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b="0"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631089" y="847594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614057" y="1694051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596300" y="2519412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596300" y="3345469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565731" y="4311332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823521" y="5035595"/>
            <a:ext cx="100077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0" y="-71175"/>
            <a:ext cx="3055200" cy="6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25" lIns="116025" spcFirstLastPara="1" rIns="116025" wrap="square" tIns="116025">
            <a:normAutofit fontScale="625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16128"/>
              <a:buFont typeface="Arial"/>
              <a:buNone/>
            </a:pPr>
            <a:r>
              <a:rPr b="1" i="0" lang="ja-JP" sz="31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THEME</a:t>
            </a:r>
            <a:r>
              <a:rPr b="0"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b="0" i="0" lang="ja-JP" sz="2694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分析</a:t>
            </a:r>
            <a:r>
              <a:rPr lang="ja-JP" sz="2694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したいこと</a:t>
            </a:r>
            <a:r>
              <a:rPr b="1" i="0" lang="ja-JP" sz="4894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b="1" i="0" sz="2694" u="none" cap="none" strike="noStrik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177002" y="5847150"/>
            <a:ext cx="36417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400" u="none" cap="none" strike="noStrike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ふり返り　</a:t>
            </a:r>
            <a:r>
              <a:rPr b="0" i="0" lang="ja-JP" sz="1200" u="none" cap="none" strike="noStrike">
                <a:solidFill>
                  <a:srgbClr val="75707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分析</a:t>
            </a:r>
            <a:r>
              <a:rPr lang="ja-JP" sz="1200">
                <a:solidFill>
                  <a:srgbClr val="75707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をすることで学んだこと</a:t>
            </a:r>
            <a:endParaRPr b="0" i="0" sz="1200" u="none" cap="none" strike="noStrike">
              <a:solidFill>
                <a:srgbClr val="75707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200" u="none" cap="none" strike="noStrike">
                <a:solidFill>
                  <a:srgbClr val="75707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　　　　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75707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t/>
            </a:r>
            <a:endParaRPr b="0" i="0" sz="1200" u="none" cap="none" strike="noStrike">
              <a:solidFill>
                <a:srgbClr val="75707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3488175" y="5803945"/>
            <a:ext cx="9001200" cy="9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3"/>
          <p:cNvCxnSpPr/>
          <p:nvPr/>
        </p:nvCxnSpPr>
        <p:spPr>
          <a:xfrm>
            <a:off x="0" y="5784322"/>
            <a:ext cx="121920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1" name="Google Shape;101;p13"/>
          <p:cNvSpPr txBox="1"/>
          <p:nvPr/>
        </p:nvSpPr>
        <p:spPr>
          <a:xfrm>
            <a:off x="0" y="1604982"/>
            <a:ext cx="161297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-10666" y="2436930"/>
            <a:ext cx="161297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-1" y="3334384"/>
            <a:ext cx="161297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-10666" y="4263135"/>
            <a:ext cx="161297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3095650" y="-13600"/>
            <a:ext cx="42276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