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6" roundtripDataSignature="AMtx7mhd+a8vwpivfWsXzT71CO8HTl9Fv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7"/>
    <p:restoredTop sz="94694"/>
  </p:normalViewPr>
  <p:slideViewPr>
    <p:cSldViewPr snapToGrid="0">
      <p:cViewPr varScale="1">
        <p:scale>
          <a:sx n="120" d="100"/>
          <a:sy n="120" d="100"/>
        </p:scale>
        <p:origin x="192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customschemas.google.com/relationships/presentationmetadata" Target="metadata"/><Relationship Id="rId10" Type="http://schemas.openxmlformats.org/officeDocument/2006/relationships/tableStyles" Target="tableStyles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ja-JP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>
          <a:extLst>
            <a:ext uri="{FF2B5EF4-FFF2-40B4-BE49-F238E27FC236}">
              <a16:creationId xmlns:a16="http://schemas.microsoft.com/office/drawing/2014/main" id="{4EF79CA0-DBE1-5D14-7390-66CAAB0463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:notes">
            <a:extLst>
              <a:ext uri="{FF2B5EF4-FFF2-40B4-BE49-F238E27FC236}">
                <a16:creationId xmlns:a16="http://schemas.microsoft.com/office/drawing/2014/main" id="{848AD6BA-B6E7-9DAD-8521-32370DD2533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0" name="Google Shape;80;p1:notes">
            <a:extLst>
              <a:ext uri="{FF2B5EF4-FFF2-40B4-BE49-F238E27FC236}">
                <a16:creationId xmlns:a16="http://schemas.microsoft.com/office/drawing/2014/main" id="{BCC8BFD1-8D20-E463-2DB1-B1E9D5B5D08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21334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415587" y="593367"/>
            <a:ext cx="113604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body" idx="1"/>
          </p:nvPr>
        </p:nvSpPr>
        <p:spPr>
          <a:xfrm>
            <a:off x="415587" y="1536633"/>
            <a:ext cx="113604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7465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Char char="●"/>
              <a:defRPr/>
            </a:lvl1pPr>
            <a:lvl2pPr marL="914400" lvl="1" indent="-3429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marL="1371600" lvl="2" indent="-3429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marL="1828800" lvl="3" indent="-3429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2286000" lvl="4" indent="-3429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marL="2743200" lvl="5" indent="-3429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11296251" y="6217622"/>
            <a:ext cx="7314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縦書きタイトルと&#10;縦書きテキスト" type="vertTitleAndTx">
  <p:cSld name="VERTICAL_TITLE_AND_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 rot="5400000">
            <a:off x="7133400" y="1956625"/>
            <a:ext cx="5811900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body" idx="1"/>
          </p:nvPr>
        </p:nvSpPr>
        <p:spPr>
          <a:xfrm rot="5400000">
            <a:off x="1799400" y="-596075"/>
            <a:ext cx="5811900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 スライド" type="title">
  <p:cSld name="TITLE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セクション見出し" type="secHead">
  <p:cSld name="SECTION_HEADER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つのコンテンツ" type="twoObj">
  <p:cSld name="TWO_OBJECT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TWO_OBJECTS_WITH_TEX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9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>
  <p:cSld name="TITLE_ONLY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コンテンツ" type="objTx">
  <p:cSld name="OBJECT_WITH_CAPTION_TEX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図" type="picTx">
  <p:cSld name="PICTURE_WITH_CAPTION_TEXT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</p:sp>
      <p:sp>
        <p:nvSpPr>
          <p:cNvPr id="62" name="Google Shape;62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縦書きテキスト" type="vertTx">
  <p:cSld name="VERTICAL_TEXT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 rot="5400000">
            <a:off x="3920400" y="-1256575"/>
            <a:ext cx="4351200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>
          <a:extLst>
            <a:ext uri="{FF2B5EF4-FFF2-40B4-BE49-F238E27FC236}">
              <a16:creationId xmlns:a16="http://schemas.microsoft.com/office/drawing/2014/main" id="{23E3731B-ADB6-20E6-473E-1F0BA0E85D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">
            <a:extLst>
              <a:ext uri="{FF2B5EF4-FFF2-40B4-BE49-F238E27FC236}">
                <a16:creationId xmlns:a16="http://schemas.microsoft.com/office/drawing/2014/main" id="{91F1F2E3-F9B4-0807-B563-C14FC40F3630}"/>
              </a:ext>
            </a:extLst>
          </p:cNvPr>
          <p:cNvSpPr txBox="1"/>
          <p:nvPr/>
        </p:nvSpPr>
        <p:spPr>
          <a:xfrm>
            <a:off x="1596300" y="492369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62500" lnSpcReduction="2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82758"/>
              <a:buFont typeface="Arial"/>
              <a:buNone/>
            </a:pPr>
            <a:r>
              <a:rPr lang="ja-JP" sz="2600" b="0" i="0" u="none" strike="noStrike" cap="none">
                <a:solidFill>
                  <a:srgbClr val="0070C0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Q1</a:t>
            </a:r>
            <a:r>
              <a:rPr lang="ja-JP" sz="4350" b="0" i="0" u="none" strike="noStrike" cap="none">
                <a:solidFill>
                  <a:srgbClr val="0070C0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 </a:t>
            </a:r>
            <a:r>
              <a:rPr lang="ja-JP" sz="1750" b="0" i="0" u="none" strike="noStrike" cap="none">
                <a:solidFill>
                  <a:schemeClr val="tx2">
                    <a:lumMod val="50000"/>
                  </a:schemeClr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主に使われているのは何色ですか？＜色＞から何を感じますか？</a:t>
            </a:r>
            <a:endParaRPr sz="1750" b="0" i="0" u="none" strike="noStrike" cap="none" dirty="0">
              <a:solidFill>
                <a:schemeClr val="tx2">
                  <a:lumMod val="50000"/>
                </a:schemeClr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sp>
        <p:nvSpPr>
          <p:cNvPr id="83" name="Google Shape;83;p1">
            <a:extLst>
              <a:ext uri="{FF2B5EF4-FFF2-40B4-BE49-F238E27FC236}">
                <a16:creationId xmlns:a16="http://schemas.microsoft.com/office/drawing/2014/main" id="{26A9B673-7A0E-608D-6B9B-438D0A2A1EF3}"/>
              </a:ext>
            </a:extLst>
          </p:cNvPr>
          <p:cNvSpPr/>
          <p:nvPr/>
        </p:nvSpPr>
        <p:spPr>
          <a:xfrm>
            <a:off x="537257" y="776470"/>
            <a:ext cx="492379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ja-JP" sz="2400" b="0" i="0" u="none" strike="noStrike" cap="none">
                <a:solidFill>
                  <a:srgbClr val="0070C0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色</a:t>
            </a:r>
            <a:endParaRPr sz="2400" b="0" i="0" u="none" strike="noStrike" cap="none" dirty="0">
              <a:solidFill>
                <a:srgbClr val="0070C0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sp>
        <p:nvSpPr>
          <p:cNvPr id="84" name="Google Shape;84;p1">
            <a:extLst>
              <a:ext uri="{FF2B5EF4-FFF2-40B4-BE49-F238E27FC236}">
                <a16:creationId xmlns:a16="http://schemas.microsoft.com/office/drawing/2014/main" id="{CF19E26F-FB9E-B61D-0ABA-B07F3C2F0D1B}"/>
              </a:ext>
            </a:extLst>
          </p:cNvPr>
          <p:cNvSpPr/>
          <p:nvPr/>
        </p:nvSpPr>
        <p:spPr>
          <a:xfrm>
            <a:off x="383390" y="1620017"/>
            <a:ext cx="800115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ja-JP" sz="2400" b="0" i="0" u="none" strike="noStrike" cap="none">
                <a:solidFill>
                  <a:srgbClr val="0070C0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表情</a:t>
            </a:r>
            <a:endParaRPr sz="2400" b="0" i="0" u="none" strike="noStrike" cap="none" dirty="0">
              <a:solidFill>
                <a:srgbClr val="0070C0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sp>
        <p:nvSpPr>
          <p:cNvPr id="85" name="Google Shape;85;p1">
            <a:extLst>
              <a:ext uri="{FF2B5EF4-FFF2-40B4-BE49-F238E27FC236}">
                <a16:creationId xmlns:a16="http://schemas.microsoft.com/office/drawing/2014/main" id="{A893C577-07EF-4B41-8D04-2FC36C6F6156}"/>
              </a:ext>
            </a:extLst>
          </p:cNvPr>
          <p:cNvSpPr/>
          <p:nvPr/>
        </p:nvSpPr>
        <p:spPr>
          <a:xfrm>
            <a:off x="394912" y="2524112"/>
            <a:ext cx="800115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ja-JP" sz="2400" b="0" i="0" u="none" strike="noStrike" cap="none">
                <a:solidFill>
                  <a:srgbClr val="0070C0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動き</a:t>
            </a:r>
            <a:endParaRPr sz="2400" b="0" i="0" u="none" strike="noStrike" cap="none" dirty="0">
              <a:solidFill>
                <a:srgbClr val="0070C0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sp>
        <p:nvSpPr>
          <p:cNvPr id="86" name="Google Shape;86;p1">
            <a:extLst>
              <a:ext uri="{FF2B5EF4-FFF2-40B4-BE49-F238E27FC236}">
                <a16:creationId xmlns:a16="http://schemas.microsoft.com/office/drawing/2014/main" id="{A6EFC0E8-A242-B850-4269-1B7B85F7475A}"/>
              </a:ext>
            </a:extLst>
          </p:cNvPr>
          <p:cNvSpPr/>
          <p:nvPr/>
        </p:nvSpPr>
        <p:spPr>
          <a:xfrm>
            <a:off x="176989" y="3300464"/>
            <a:ext cx="1454055" cy="630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ja-JP" sz="2400" b="0" i="0" u="none" strike="noStrike" cap="none">
                <a:solidFill>
                  <a:srgbClr val="0070C0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スケール</a:t>
            </a:r>
            <a:endParaRPr sz="2400" b="0" i="0" u="none" strike="noStrike" cap="none" dirty="0">
              <a:solidFill>
                <a:srgbClr val="0070C0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sp>
        <p:nvSpPr>
          <p:cNvPr id="87" name="Google Shape;87;p1">
            <a:extLst>
              <a:ext uri="{FF2B5EF4-FFF2-40B4-BE49-F238E27FC236}">
                <a16:creationId xmlns:a16="http://schemas.microsoft.com/office/drawing/2014/main" id="{CDD3CE7B-94F7-7077-449B-E83357C3DF02}"/>
              </a:ext>
            </a:extLst>
          </p:cNvPr>
          <p:cNvSpPr/>
          <p:nvPr/>
        </p:nvSpPr>
        <p:spPr>
          <a:xfrm>
            <a:off x="268000" y="4217327"/>
            <a:ext cx="1030917" cy="630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ja-JP" sz="2400" b="0" i="0" u="none" strike="noStrike" cap="none">
                <a:solidFill>
                  <a:srgbClr val="0070C0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  表現</a:t>
            </a:r>
            <a:endParaRPr sz="2400" b="0" i="0" u="none" strike="noStrike" cap="none" dirty="0">
              <a:solidFill>
                <a:srgbClr val="0070C0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cxnSp>
        <p:nvCxnSpPr>
          <p:cNvPr id="88" name="Google Shape;88;p1">
            <a:extLst>
              <a:ext uri="{FF2B5EF4-FFF2-40B4-BE49-F238E27FC236}">
                <a16:creationId xmlns:a16="http://schemas.microsoft.com/office/drawing/2014/main" id="{3BCACE74-9E80-D90C-4696-EE366A8871E4}"/>
              </a:ext>
            </a:extLst>
          </p:cNvPr>
          <p:cNvCxnSpPr>
            <a:cxnSpLocks/>
          </p:cNvCxnSpPr>
          <p:nvPr/>
        </p:nvCxnSpPr>
        <p:spPr>
          <a:xfrm flipH="1">
            <a:off x="1591647" y="585988"/>
            <a:ext cx="21332" cy="4381713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89" name="Google Shape;89;p1">
            <a:extLst>
              <a:ext uri="{FF2B5EF4-FFF2-40B4-BE49-F238E27FC236}">
                <a16:creationId xmlns:a16="http://schemas.microsoft.com/office/drawing/2014/main" id="{7C2A90DC-1F46-1103-49DA-A9378F6DC76D}"/>
              </a:ext>
            </a:extLst>
          </p:cNvPr>
          <p:cNvCxnSpPr/>
          <p:nvPr/>
        </p:nvCxnSpPr>
        <p:spPr>
          <a:xfrm>
            <a:off x="176989" y="1425197"/>
            <a:ext cx="11741725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90" name="Google Shape;90;p1">
            <a:extLst>
              <a:ext uri="{FF2B5EF4-FFF2-40B4-BE49-F238E27FC236}">
                <a16:creationId xmlns:a16="http://schemas.microsoft.com/office/drawing/2014/main" id="{D94DDCAF-538E-3DF3-EC78-E031DC5B3DE6}"/>
              </a:ext>
            </a:extLst>
          </p:cNvPr>
          <p:cNvCxnSpPr/>
          <p:nvPr/>
        </p:nvCxnSpPr>
        <p:spPr>
          <a:xfrm>
            <a:off x="176989" y="2255122"/>
            <a:ext cx="117417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91" name="Google Shape;91;p1">
            <a:extLst>
              <a:ext uri="{FF2B5EF4-FFF2-40B4-BE49-F238E27FC236}">
                <a16:creationId xmlns:a16="http://schemas.microsoft.com/office/drawing/2014/main" id="{DABA1FD6-355C-AAEA-BD3B-0D7749BE7B3E}"/>
              </a:ext>
            </a:extLst>
          </p:cNvPr>
          <p:cNvCxnSpPr/>
          <p:nvPr/>
        </p:nvCxnSpPr>
        <p:spPr>
          <a:xfrm>
            <a:off x="144693" y="3058079"/>
            <a:ext cx="11773996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92" name="Google Shape;92;p1">
            <a:extLst>
              <a:ext uri="{FF2B5EF4-FFF2-40B4-BE49-F238E27FC236}">
                <a16:creationId xmlns:a16="http://schemas.microsoft.com/office/drawing/2014/main" id="{5852BAC4-58B8-41A7-9133-1716B187E96D}"/>
              </a:ext>
            </a:extLst>
          </p:cNvPr>
          <p:cNvCxnSpPr/>
          <p:nvPr/>
        </p:nvCxnSpPr>
        <p:spPr>
          <a:xfrm rot="10800000" flipH="1">
            <a:off x="147401" y="3972058"/>
            <a:ext cx="11771288" cy="8542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93" name="Google Shape;93;p1">
            <a:extLst>
              <a:ext uri="{FF2B5EF4-FFF2-40B4-BE49-F238E27FC236}">
                <a16:creationId xmlns:a16="http://schemas.microsoft.com/office/drawing/2014/main" id="{AE23107B-E290-6DBA-06B7-CC0A98B2E7CB}"/>
              </a:ext>
            </a:extLst>
          </p:cNvPr>
          <p:cNvCxnSpPr/>
          <p:nvPr/>
        </p:nvCxnSpPr>
        <p:spPr>
          <a:xfrm>
            <a:off x="0" y="556175"/>
            <a:ext cx="12190413" cy="0"/>
          </a:xfrm>
          <a:prstGeom prst="straightConnector1">
            <a:avLst/>
          </a:prstGeom>
          <a:noFill/>
          <a:ln w="57150" cap="flat" cmpd="sng">
            <a:solidFill>
              <a:srgbClr val="4472C4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94" name="Google Shape;94;p1">
            <a:extLst>
              <a:ext uri="{FF2B5EF4-FFF2-40B4-BE49-F238E27FC236}">
                <a16:creationId xmlns:a16="http://schemas.microsoft.com/office/drawing/2014/main" id="{A150B9F4-0FED-898D-21ED-0BD454FC0574}"/>
              </a:ext>
            </a:extLst>
          </p:cNvPr>
          <p:cNvCxnSpPr/>
          <p:nvPr/>
        </p:nvCxnSpPr>
        <p:spPr>
          <a:xfrm>
            <a:off x="1587" y="4967701"/>
            <a:ext cx="12190413" cy="0"/>
          </a:xfrm>
          <a:prstGeom prst="straightConnector1">
            <a:avLst/>
          </a:prstGeom>
          <a:noFill/>
          <a:ln w="9525" cap="flat" cmpd="sng">
            <a:solidFill>
              <a:srgbClr val="4472C4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95" name="Google Shape;95;p1">
            <a:extLst>
              <a:ext uri="{FF2B5EF4-FFF2-40B4-BE49-F238E27FC236}">
                <a16:creationId xmlns:a16="http://schemas.microsoft.com/office/drawing/2014/main" id="{CC48516C-013B-DC4D-DD83-D9A6BD4B6FCB}"/>
              </a:ext>
            </a:extLst>
          </p:cNvPr>
          <p:cNvSpPr/>
          <p:nvPr/>
        </p:nvSpPr>
        <p:spPr>
          <a:xfrm>
            <a:off x="91737" y="5137197"/>
            <a:ext cx="2112579" cy="33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  作品のメッセージを、</a:t>
            </a:r>
            <a:endParaRPr lang="en-US" altLang="ja-JP" b="0" i="0" u="none" strike="noStrike" cap="none" dirty="0">
              <a:solidFill>
                <a:srgbClr val="0070C0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altLang="ja-JP" dirty="0">
                <a:solidFill>
                  <a:srgbClr val="0070C0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  </a:t>
            </a:r>
            <a:r>
              <a:rPr lang="ja-JP">
                <a:solidFill>
                  <a:srgbClr val="0070C0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一文</a:t>
            </a:r>
            <a:r>
              <a:rPr lang="ja-JP" b="0" i="0" u="none" strike="noStrike" cap="none">
                <a:solidFill>
                  <a:srgbClr val="0070C0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で書きましょう。</a:t>
            </a:r>
            <a:endParaRPr b="0" i="0" u="none" strike="noStrike" cap="none" dirty="0">
              <a:solidFill>
                <a:srgbClr val="0070C0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sp>
        <p:nvSpPr>
          <p:cNvPr id="96" name="Google Shape;96;p1">
            <a:extLst>
              <a:ext uri="{FF2B5EF4-FFF2-40B4-BE49-F238E27FC236}">
                <a16:creationId xmlns:a16="http://schemas.microsoft.com/office/drawing/2014/main" id="{78E6B8FA-6516-93C3-180D-002C4E6A5A73}"/>
              </a:ext>
            </a:extLst>
          </p:cNvPr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sz="1400" b="0" i="0" u="none" strike="noStrike" cap="none">
                <a:solidFill>
                  <a:srgbClr val="0070C0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             年　  組　  番　　名前　　　　　　　　　　　　　　　　　　　　　　　　　　　　　　　　　　　　　　</a:t>
            </a:r>
            <a:endParaRPr sz="1400" b="0" i="0" u="none" strike="noStrike" cap="none">
              <a:solidFill>
                <a:srgbClr val="000000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sp>
        <p:nvSpPr>
          <p:cNvPr id="97" name="Google Shape;97;p1">
            <a:extLst>
              <a:ext uri="{FF2B5EF4-FFF2-40B4-BE49-F238E27FC236}">
                <a16:creationId xmlns:a16="http://schemas.microsoft.com/office/drawing/2014/main" id="{72214E57-9772-6FEB-98D9-428CA34F1E26}"/>
              </a:ext>
            </a:extLst>
          </p:cNvPr>
          <p:cNvSpPr txBox="1"/>
          <p:nvPr/>
        </p:nvSpPr>
        <p:spPr>
          <a:xfrm>
            <a:off x="1631089" y="847594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endParaRPr lang="ja-JP" altLang="en-US" sz="1200" i="0" u="none" strike="noStrike" cap="none" dirty="0">
              <a:solidFill>
                <a:srgbClr val="000000"/>
              </a:solidFill>
              <a:latin typeface="Hiragino Maru Gothic ProN W4" panose="020F0400000000000000" pitchFamily="34" charset="-128"/>
              <a:ea typeface="Hiragino Maru Gothic ProN W4" panose="020F0400000000000000" pitchFamily="34" charset="-128"/>
              <a:cs typeface="HiraMaruProN-W4"/>
              <a:sym typeface="HiraMaruProN-W4"/>
            </a:endParaRPr>
          </a:p>
        </p:txBody>
      </p:sp>
      <p:sp>
        <p:nvSpPr>
          <p:cNvPr id="98" name="Google Shape;98;p1">
            <a:extLst>
              <a:ext uri="{FF2B5EF4-FFF2-40B4-BE49-F238E27FC236}">
                <a16:creationId xmlns:a16="http://schemas.microsoft.com/office/drawing/2014/main" id="{DA2724B3-6256-9C7F-0147-0C88429FDC30}"/>
              </a:ext>
            </a:extLst>
          </p:cNvPr>
          <p:cNvSpPr txBox="1"/>
          <p:nvPr/>
        </p:nvSpPr>
        <p:spPr>
          <a:xfrm>
            <a:off x="1604640" y="1319229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2100" b="0" i="0" u="none" strike="noStrike" cap="none">
                <a:solidFill>
                  <a:srgbClr val="0070C0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Q2</a:t>
            </a:r>
            <a:r>
              <a:rPr lang="ja-JP" sz="3600" b="0" i="0" u="none" strike="noStrike" cap="none">
                <a:solidFill>
                  <a:srgbClr val="0070C0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 </a:t>
            </a:r>
            <a:r>
              <a:rPr lang="ja-JP" sz="1450" b="0" i="0" u="none" strike="noStrike" cap="none">
                <a:solidFill>
                  <a:schemeClr val="tx2">
                    <a:lumMod val="50000"/>
                  </a:schemeClr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人物や動物の＜表情＞から、何を感じますか？</a:t>
            </a:r>
            <a:endParaRPr sz="1450" b="0" i="0" u="none" strike="noStrike" cap="none" dirty="0">
              <a:solidFill>
                <a:schemeClr val="tx2">
                  <a:lumMod val="50000"/>
                </a:schemeClr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sp>
        <p:nvSpPr>
          <p:cNvPr id="99" name="Google Shape;99;p1">
            <a:extLst>
              <a:ext uri="{FF2B5EF4-FFF2-40B4-BE49-F238E27FC236}">
                <a16:creationId xmlns:a16="http://schemas.microsoft.com/office/drawing/2014/main" id="{967CA252-2FF4-5263-AF58-C1410381EB60}"/>
              </a:ext>
            </a:extLst>
          </p:cNvPr>
          <p:cNvSpPr txBox="1"/>
          <p:nvPr/>
        </p:nvSpPr>
        <p:spPr>
          <a:xfrm>
            <a:off x="1614057" y="1694051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endParaRPr sz="1200" i="0" u="none" strike="noStrike" cap="none" dirty="0">
              <a:solidFill>
                <a:srgbClr val="000000"/>
              </a:solidFill>
              <a:latin typeface="Hiragino Maru Gothic ProN W4" panose="020F0400000000000000" pitchFamily="34" charset="-128"/>
              <a:ea typeface="Hiragino Maru Gothic ProN W4" panose="020F0400000000000000" pitchFamily="34" charset="-128"/>
              <a:cs typeface="HiraMaruProN-W4"/>
              <a:sym typeface="HiraMaruProN-W4"/>
            </a:endParaRPr>
          </a:p>
        </p:txBody>
      </p:sp>
      <p:sp>
        <p:nvSpPr>
          <p:cNvPr id="100" name="Google Shape;100;p1">
            <a:extLst>
              <a:ext uri="{FF2B5EF4-FFF2-40B4-BE49-F238E27FC236}">
                <a16:creationId xmlns:a16="http://schemas.microsoft.com/office/drawing/2014/main" id="{A77890A2-9D14-2DDA-52CD-A6269F1C6198}"/>
              </a:ext>
            </a:extLst>
          </p:cNvPr>
          <p:cNvSpPr txBox="1"/>
          <p:nvPr/>
        </p:nvSpPr>
        <p:spPr>
          <a:xfrm>
            <a:off x="1596300" y="2152637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2100" b="0" i="0" u="none" strike="noStrike" cap="none">
                <a:solidFill>
                  <a:srgbClr val="0070C0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Q3</a:t>
            </a:r>
            <a:r>
              <a:rPr lang="ja-JP" sz="3600" b="0" i="0" u="none" strike="noStrike" cap="none">
                <a:solidFill>
                  <a:srgbClr val="0070C0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 </a:t>
            </a:r>
            <a:r>
              <a:rPr lang="ja-JP" sz="1400" b="0" i="0" u="none" strike="noStrike" cap="none">
                <a:solidFill>
                  <a:schemeClr val="tx2">
                    <a:lumMod val="50000"/>
                  </a:schemeClr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人物や動物、物の＜動き＞から、何を感じますか？</a:t>
            </a:r>
            <a:endParaRPr sz="1400" b="0" i="0" u="none" strike="noStrike" cap="none" dirty="0">
              <a:solidFill>
                <a:schemeClr val="tx2">
                  <a:lumMod val="50000"/>
                </a:schemeClr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sp>
        <p:nvSpPr>
          <p:cNvPr id="101" name="Google Shape;101;p1">
            <a:extLst>
              <a:ext uri="{FF2B5EF4-FFF2-40B4-BE49-F238E27FC236}">
                <a16:creationId xmlns:a16="http://schemas.microsoft.com/office/drawing/2014/main" id="{FD2E639F-2062-A50E-6E61-C95FD77580F0}"/>
              </a:ext>
            </a:extLst>
          </p:cNvPr>
          <p:cNvSpPr txBox="1"/>
          <p:nvPr/>
        </p:nvSpPr>
        <p:spPr>
          <a:xfrm>
            <a:off x="1596300" y="2519412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endParaRPr sz="1200" i="0" u="none" strike="noStrike" cap="none" dirty="0">
              <a:solidFill>
                <a:srgbClr val="000000"/>
              </a:solidFill>
              <a:latin typeface="Hiragino Maru Gothic ProN W4" panose="020F0400000000000000" pitchFamily="34" charset="-128"/>
              <a:ea typeface="Hiragino Maru Gothic ProN W4" panose="020F0400000000000000" pitchFamily="34" charset="-128"/>
              <a:cs typeface="HiraMaruProN-W4"/>
              <a:sym typeface="HiraMaruProN-W4"/>
            </a:endParaRPr>
          </a:p>
        </p:txBody>
      </p:sp>
      <p:sp>
        <p:nvSpPr>
          <p:cNvPr id="102" name="Google Shape;102;p1">
            <a:extLst>
              <a:ext uri="{FF2B5EF4-FFF2-40B4-BE49-F238E27FC236}">
                <a16:creationId xmlns:a16="http://schemas.microsoft.com/office/drawing/2014/main" id="{846D6324-4E65-DFC1-E715-9F0C28071664}"/>
              </a:ext>
            </a:extLst>
          </p:cNvPr>
          <p:cNvSpPr txBox="1"/>
          <p:nvPr/>
        </p:nvSpPr>
        <p:spPr>
          <a:xfrm>
            <a:off x="1571525" y="2980624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2100" b="0" i="0" u="none" strike="noStrike" cap="none">
                <a:solidFill>
                  <a:srgbClr val="0070C0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Q4</a:t>
            </a:r>
            <a:r>
              <a:rPr lang="ja-JP" sz="3600" b="0" i="0" u="none" strike="noStrike" cap="none">
                <a:solidFill>
                  <a:srgbClr val="0070C0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 </a:t>
            </a:r>
            <a:r>
              <a:rPr lang="ja-JP" sz="1400" b="0" i="0" u="none" strike="noStrike" cap="none">
                <a:solidFill>
                  <a:schemeClr val="tx2">
                    <a:lumMod val="50000"/>
                  </a:schemeClr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どんな物がどんな大きさで、どの位置に置かれていますか？それはなぜでしょう？</a:t>
            </a:r>
            <a:endParaRPr sz="1400" b="0" i="0" u="none" strike="noStrike" cap="none" dirty="0">
              <a:solidFill>
                <a:schemeClr val="tx2">
                  <a:lumMod val="50000"/>
                </a:schemeClr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sp>
        <p:nvSpPr>
          <p:cNvPr id="103" name="Google Shape;103;p1">
            <a:extLst>
              <a:ext uri="{FF2B5EF4-FFF2-40B4-BE49-F238E27FC236}">
                <a16:creationId xmlns:a16="http://schemas.microsoft.com/office/drawing/2014/main" id="{468700CA-42C9-7A62-B624-42CC8E813A18}"/>
              </a:ext>
            </a:extLst>
          </p:cNvPr>
          <p:cNvSpPr txBox="1"/>
          <p:nvPr/>
        </p:nvSpPr>
        <p:spPr>
          <a:xfrm>
            <a:off x="1596300" y="3345469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endParaRPr sz="1200" i="0" u="none" strike="noStrike" cap="none" dirty="0">
              <a:solidFill>
                <a:srgbClr val="000000"/>
              </a:solidFill>
              <a:latin typeface="Hiragino Maru Gothic ProN W4" panose="020F0400000000000000" pitchFamily="34" charset="-128"/>
              <a:ea typeface="Hiragino Maru Gothic ProN W4" panose="020F0400000000000000" pitchFamily="34" charset="-128"/>
              <a:cs typeface="HiraMaruProN-W4"/>
              <a:sym typeface="HiraMaruProN-W4"/>
            </a:endParaRPr>
          </a:p>
        </p:txBody>
      </p:sp>
      <p:sp>
        <p:nvSpPr>
          <p:cNvPr id="104" name="Google Shape;104;p1">
            <a:extLst>
              <a:ext uri="{FF2B5EF4-FFF2-40B4-BE49-F238E27FC236}">
                <a16:creationId xmlns:a16="http://schemas.microsoft.com/office/drawing/2014/main" id="{67FAD645-BBE7-80ED-7BE6-0C7C322A7249}"/>
              </a:ext>
            </a:extLst>
          </p:cNvPr>
          <p:cNvSpPr txBox="1"/>
          <p:nvPr/>
        </p:nvSpPr>
        <p:spPr>
          <a:xfrm>
            <a:off x="1565731" y="3915078"/>
            <a:ext cx="10489501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25000" lnSpcReduction="20000"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rPr lang="ja-JP" sz="6400" b="0" i="0" u="none" strike="noStrike" cap="none">
                <a:solidFill>
                  <a:srgbClr val="0070C0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Q5</a:t>
            </a:r>
            <a:r>
              <a:rPr lang="ja-JP" sz="9200" b="0" i="0" u="none" strike="noStrike" cap="none">
                <a:solidFill>
                  <a:srgbClr val="0070C0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  </a:t>
            </a:r>
            <a:r>
              <a:rPr lang="ja-JP" sz="4400" b="0" i="0" u="none" strike="noStrike" cap="none">
                <a:solidFill>
                  <a:schemeClr val="tx2">
                    <a:lumMod val="50000"/>
                  </a:schemeClr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擬人法（動物・自然を人間にみたてる）や、隠喩（景色や動物の仕草で気持ちを表現する）を用いた表現がありますか？見つけてみましょう。</a:t>
            </a:r>
            <a:endParaRPr sz="1750" b="0" i="0" u="none" strike="noStrike" cap="none" dirty="0">
              <a:solidFill>
                <a:schemeClr val="tx2">
                  <a:lumMod val="50000"/>
                </a:schemeClr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sp>
        <p:nvSpPr>
          <p:cNvPr id="105" name="Google Shape;105;p1">
            <a:extLst>
              <a:ext uri="{FF2B5EF4-FFF2-40B4-BE49-F238E27FC236}">
                <a16:creationId xmlns:a16="http://schemas.microsoft.com/office/drawing/2014/main" id="{63DEAD94-6A90-72A8-1849-D9A253170BE0}"/>
              </a:ext>
            </a:extLst>
          </p:cNvPr>
          <p:cNvSpPr txBox="1"/>
          <p:nvPr/>
        </p:nvSpPr>
        <p:spPr>
          <a:xfrm>
            <a:off x="1565731" y="4311332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endParaRPr sz="1200" i="0" u="none" strike="noStrike" cap="none" dirty="0">
              <a:solidFill>
                <a:srgbClr val="000000"/>
              </a:solidFill>
              <a:latin typeface="Hiragino Maru Gothic ProN W4" panose="020F0400000000000000" pitchFamily="34" charset="-128"/>
              <a:ea typeface="Hiragino Maru Gothic ProN W4" panose="020F0400000000000000" pitchFamily="34" charset="-128"/>
              <a:cs typeface="HiraMaruProN-W4"/>
              <a:sym typeface="HiraMaruProN-W4"/>
            </a:endParaRPr>
          </a:p>
        </p:txBody>
      </p:sp>
      <p:sp>
        <p:nvSpPr>
          <p:cNvPr id="106" name="Google Shape;106;p1">
            <a:extLst>
              <a:ext uri="{FF2B5EF4-FFF2-40B4-BE49-F238E27FC236}">
                <a16:creationId xmlns:a16="http://schemas.microsoft.com/office/drawing/2014/main" id="{E9084D5D-3490-12F5-7FA2-B1B07C329B76}"/>
              </a:ext>
            </a:extLst>
          </p:cNvPr>
          <p:cNvSpPr txBox="1"/>
          <p:nvPr/>
        </p:nvSpPr>
        <p:spPr>
          <a:xfrm>
            <a:off x="2088946" y="5042045"/>
            <a:ext cx="10007829" cy="7199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b="0" i="0" u="none" strike="noStrike" cap="none" dirty="0">
              <a:solidFill>
                <a:srgbClr val="000000"/>
              </a:solidFill>
              <a:latin typeface="Hiragino Maru Gothic ProN W4" panose="020F0400000000000000" pitchFamily="34" charset="-128"/>
              <a:ea typeface="Hiragino Maru Gothic ProN W4" panose="020F0400000000000000" pitchFamily="34" charset="-128"/>
              <a:cs typeface="HiraMaruProN-W4"/>
              <a:sym typeface="HiraMaruProN-W4"/>
            </a:endParaRPr>
          </a:p>
        </p:txBody>
      </p:sp>
      <p:sp>
        <p:nvSpPr>
          <p:cNvPr id="108" name="Google Shape;108;p1">
            <a:extLst>
              <a:ext uri="{FF2B5EF4-FFF2-40B4-BE49-F238E27FC236}">
                <a16:creationId xmlns:a16="http://schemas.microsoft.com/office/drawing/2014/main" id="{71DD558E-A4C9-B7FA-5C6A-A3E51D3E3FEB}"/>
              </a:ext>
            </a:extLst>
          </p:cNvPr>
          <p:cNvSpPr txBox="1"/>
          <p:nvPr/>
        </p:nvSpPr>
        <p:spPr>
          <a:xfrm>
            <a:off x="0" y="-71175"/>
            <a:ext cx="30552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16129"/>
              <a:buFont typeface="Arial"/>
              <a:buNone/>
            </a:pPr>
            <a:r>
              <a:rPr lang="ja-JP" sz="3100" b="1">
                <a:solidFill>
                  <a:srgbClr val="0070C0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THEME</a:t>
            </a:r>
            <a:r>
              <a:rPr lang="ja-JP">
                <a:solidFill>
                  <a:srgbClr val="0070C0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　</a:t>
            </a:r>
            <a:r>
              <a:rPr lang="ja-JP" sz="2694">
                <a:solidFill>
                  <a:srgbClr val="0070C0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分析テーマ</a:t>
            </a:r>
            <a:r>
              <a:rPr lang="ja-JP" sz="4894" b="1" i="0" u="none" strike="noStrike" cap="none">
                <a:solidFill>
                  <a:srgbClr val="0070C0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 </a:t>
            </a:r>
            <a:endParaRPr sz="2694" b="1" i="0" u="none" strike="noStrike" cap="none">
              <a:solidFill>
                <a:srgbClr val="0070C0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sp>
        <p:nvSpPr>
          <p:cNvPr id="3" name="Google Shape;92;p1">
            <a:extLst>
              <a:ext uri="{FF2B5EF4-FFF2-40B4-BE49-F238E27FC236}">
                <a16:creationId xmlns:a16="http://schemas.microsoft.com/office/drawing/2014/main" id="{13D46075-4C4F-EEB6-9000-83B6C0FBBCE9}"/>
              </a:ext>
            </a:extLst>
          </p:cNvPr>
          <p:cNvSpPr/>
          <p:nvPr/>
        </p:nvSpPr>
        <p:spPr>
          <a:xfrm>
            <a:off x="176989" y="5847141"/>
            <a:ext cx="3014139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buClr>
                <a:schemeClr val="accent1"/>
              </a:buClr>
              <a:buSzPts val="1000"/>
            </a:pPr>
            <a:r>
              <a:rPr lang="ja-JP" altLang="en-US">
                <a:solidFill>
                  <a:schemeClr val="accent1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ふり返り　</a:t>
            </a:r>
            <a:r>
              <a:rPr lang="ja-JP" altLang="en-US" sz="1200">
                <a:solidFill>
                  <a:schemeClr val="tx2">
                    <a:lumMod val="50000"/>
                  </a:schemeClr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視覚分析で何を学んだ？</a:t>
            </a:r>
            <a:endParaRPr lang="en-US" altLang="ja-JP" sz="1200" dirty="0">
              <a:solidFill>
                <a:schemeClr val="tx2">
                  <a:lumMod val="50000"/>
                </a:schemeClr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  <a:p>
            <a:pPr>
              <a:buClr>
                <a:schemeClr val="accent1"/>
              </a:buClr>
              <a:buSzPts val="1000"/>
            </a:pPr>
            <a:r>
              <a:rPr lang="ja-JP" altLang="en-US" sz="1200" i="0" u="none" strike="noStrike" cap="none">
                <a:solidFill>
                  <a:schemeClr val="tx2">
                    <a:lumMod val="50000"/>
                  </a:schemeClr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　　　　　</a:t>
            </a:r>
            <a:r>
              <a:rPr lang="en-US" altLang="ja-JP" sz="1200" i="0" u="none" strike="noStrike" cap="none" dirty="0">
                <a:solidFill>
                  <a:schemeClr val="tx2">
                    <a:lumMod val="50000"/>
                  </a:schemeClr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  </a:t>
            </a:r>
            <a:r>
              <a:rPr lang="ja-JP" altLang="en-US" sz="1200" i="0" u="none" strike="noStrike" cap="none">
                <a:solidFill>
                  <a:schemeClr val="tx2">
                    <a:lumMod val="50000"/>
                  </a:schemeClr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どんなことに気づいた？</a:t>
            </a:r>
          </a:p>
          <a:p>
            <a:pPr>
              <a:buClr>
                <a:schemeClr val="accent1"/>
              </a:buClr>
              <a:buSzPts val="1000"/>
            </a:pPr>
            <a:endParaRPr lang="ja-JP" altLang="en-US" sz="1200" i="0" u="none" strike="noStrike" cap="none">
              <a:solidFill>
                <a:schemeClr val="tx2">
                  <a:lumMod val="50000"/>
                </a:schemeClr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Meiryo"/>
              <a:buNone/>
            </a:pPr>
            <a:endParaRPr sz="1200" i="0" u="none" strike="noStrike" cap="none" dirty="0">
              <a:solidFill>
                <a:schemeClr val="tx2">
                  <a:lumMod val="50000"/>
                </a:schemeClr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sp>
        <p:nvSpPr>
          <p:cNvPr id="4" name="Google Shape;106;p1">
            <a:extLst>
              <a:ext uri="{FF2B5EF4-FFF2-40B4-BE49-F238E27FC236}">
                <a16:creationId xmlns:a16="http://schemas.microsoft.com/office/drawing/2014/main" id="{0608807B-FBDD-C7CF-248A-D8EE3BDB7A7B}"/>
              </a:ext>
            </a:extLst>
          </p:cNvPr>
          <p:cNvSpPr txBox="1"/>
          <p:nvPr/>
        </p:nvSpPr>
        <p:spPr>
          <a:xfrm>
            <a:off x="3095650" y="5823470"/>
            <a:ext cx="9001125" cy="9175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b="0" i="0" u="none" strike="noStrike" cap="none" dirty="0">
              <a:solidFill>
                <a:srgbClr val="000000"/>
              </a:solidFill>
              <a:latin typeface="Hiragino Maru Gothic ProN W4" panose="020F0400000000000000" pitchFamily="34" charset="-128"/>
              <a:ea typeface="Hiragino Maru Gothic ProN W4" panose="020F0400000000000000" pitchFamily="34" charset="-128"/>
              <a:cs typeface="HiraMaruProN-W4"/>
              <a:sym typeface="HiraMaruProN-W4"/>
            </a:endParaRPr>
          </a:p>
        </p:txBody>
      </p:sp>
      <p:cxnSp>
        <p:nvCxnSpPr>
          <p:cNvPr id="6" name="Google Shape;90;p1">
            <a:extLst>
              <a:ext uri="{FF2B5EF4-FFF2-40B4-BE49-F238E27FC236}">
                <a16:creationId xmlns:a16="http://schemas.microsoft.com/office/drawing/2014/main" id="{D6143699-F182-5708-C24B-5F95A5F444FD}"/>
              </a:ext>
            </a:extLst>
          </p:cNvPr>
          <p:cNvCxnSpPr>
            <a:cxnSpLocks/>
          </p:cNvCxnSpPr>
          <p:nvPr/>
        </p:nvCxnSpPr>
        <p:spPr>
          <a:xfrm>
            <a:off x="0" y="5784322"/>
            <a:ext cx="12192000" cy="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42543721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147</Words>
  <Application>Microsoft Macintosh PowerPoint</Application>
  <PresentationFormat>ワイド画面</PresentationFormat>
  <Paragraphs>16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Hiragino Maru Gothic ProN W4</vt:lpstr>
      <vt:lpstr>HiraMaruProN-W4</vt:lpstr>
      <vt:lpstr>Meiryo</vt:lpstr>
      <vt:lpstr>Arial</vt:lpstr>
      <vt:lpstr>Cambria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神尾真弓</cp:lastModifiedBy>
  <cp:revision>1</cp:revision>
  <dcterms:modified xsi:type="dcterms:W3CDTF">2025-01-21T06:56:38Z</dcterms:modified>
</cp:coreProperties>
</file>