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9" r:id="rId4"/>
    <p:sldId id="265" r:id="rId5"/>
    <p:sldId id="270" r:id="rId6"/>
    <p:sldId id="269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7AB2B6"/>
    <a:srgbClr val="90D1D5"/>
    <a:srgbClr val="FF78C2"/>
    <a:srgbClr val="82AAD5"/>
    <a:srgbClr val="F0F0ED"/>
    <a:srgbClr val="EAE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923"/>
    <p:restoredTop sz="94726"/>
  </p:normalViewPr>
  <p:slideViewPr>
    <p:cSldViewPr snapToGrid="0">
      <p:cViewPr>
        <p:scale>
          <a:sx n="92" d="100"/>
          <a:sy n="92" d="100"/>
        </p:scale>
        <p:origin x="28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F249FF-005B-436C-D4AD-88809AAE2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6B1574F-643A-A6DD-14DA-2B66F3441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4E43E4-E3E7-D05E-15C2-38D69279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D5B4EF-8B88-F84F-073E-3A38B3D1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9F7180-5444-4B80-D951-B2F94AA1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8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8261C-36CF-B178-7D13-17A1342B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08A65F-3471-CE92-FA81-66298D014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05056C-A8DE-1224-FE40-F76F567A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FDD49A-B110-70A4-5129-2579AFD1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9CAF54-2BBF-43BB-3E99-911E44F8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41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47B1785-3E60-1DCF-4696-3B87B8CA1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834A0E4-89D1-967A-BC22-E477FB221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6B5EB5-02CB-FB5C-7E67-6F1D9B9E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6A053A-409C-733E-56BE-40EBFF71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967A8A-A4AD-A8F3-34AC-09E20668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46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56FD54-C8D0-C874-83FD-F52A80E6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B5D37B-4A7B-0CD1-05DD-4F7EBD40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A47CE0-532C-0070-4022-1AFC7EE0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0158CE-E50A-53CB-EB9A-9CB974F5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AD1F64-508A-3C52-99A8-8FC80D11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76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84855F-5822-78CF-AC2E-9E3D2804D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45C7BC-4F30-8FB6-BF74-855AACD38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4D0D1D-756D-A440-206C-2848C41A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C1CB93-0F27-09EB-93DB-304F6249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D1CF05-39A7-D62B-1FB9-9F5FB3EE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33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E81786-96A6-4675-7F62-726DA3C7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F6004B-35BB-7338-3D06-3F8A386B3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26F4D9-ADAE-F479-C33E-0753D94CD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8FCE7F-E832-9FC9-92E2-B5144C1DD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338F11-0F20-B157-1E93-89ACA936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917B55-0657-5601-3E3A-C3A4C5D1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18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4AECEA-63CA-4270-4DB6-E17D00810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380CBD-2D71-F58D-F62A-DC25E0D1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7C7FA82-591F-1FB9-37AA-8885278BB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34B472F-066C-7780-EE23-E975C8CD2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C4C0A6F-5D6B-BFF0-D04B-5BAB1666B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742165-EF0D-AF2D-1C55-49485B3A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7E5540B-6754-8F0D-CEF2-18C0A60A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67F1F76-23B0-7D31-0805-8AF0EE2B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58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FCF7DF-D034-B593-7D17-3F3FF6244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A2E1FD1-71B1-896B-BCB9-A572B019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651375D-D664-16BC-4B77-A2034718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1966F57-D948-CED3-9932-E6FE214A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46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64AE859-9E09-FE6C-5607-C722723DC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F3CE730-A8AB-A7B2-7E83-0D1AC23B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73D97F-67E3-86CC-F9B7-9740423B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90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51F37B-3470-3A23-D1E0-4215BDB4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5A8C06-175E-A9CC-0153-AB1470039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FC011C-C201-24B7-3189-5B48C55C2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81FEF5-EFE8-2446-37E2-1A236CE27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7EE52C-C65D-52BD-29CF-4B710CC2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360027-F5FF-7A02-C20F-77365EB1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6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AB5BE5-31F9-FA93-83FC-6FB4A98A2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ECCDEE4-F886-EAFA-BB46-D2A3510FF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BF49DF-8CA8-5FF8-901C-B472D866C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CD6E19-0A62-9C85-84F4-A2E71413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F636-B463-1146-9559-8148D5997E9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F5BC35-D6C4-EAC3-B87C-84B9F8A9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C08546-0467-5968-3A52-EA04BD2B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98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ABEC2D2-D8C3-30BA-48BC-96437BA2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D53432-91DC-FF8D-0043-690FFDFA6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24D519-E3AE-5F57-A548-4770CFFEE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9F636-B463-1146-9559-8148D5997E9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B4BC22-2FBD-2362-79D6-FE12B6B21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7CD778-9756-A273-68F1-C3CF51DE8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54D4-92C1-8D4C-9F69-FD3E995C2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22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5EA841-1552-838E-142B-090BB9557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668985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4400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夏休み自由学習</a:t>
            </a:r>
            <a:br>
              <a:rPr kumimoji="1" lang="en-US" altLang="ja-JP" sz="4400" dirty="0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</a:br>
            <a:r>
              <a:rPr kumimoji="1" lang="ja-JP" altLang="en-US" sz="4400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ノート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79ADCC2-4254-87C1-BAF4-C979B00C9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86" y="3667351"/>
            <a:ext cx="9144000" cy="1655762"/>
          </a:xfrm>
        </p:spPr>
        <p:txBody>
          <a:bodyPr/>
          <a:lstStyle/>
          <a:p>
            <a:r>
              <a:rPr lang="ja-JP" altLang="en-US">
                <a:solidFill>
                  <a:schemeClr val="bg1">
                    <a:lumMod val="50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年　　組　　名前</a:t>
            </a:r>
            <a:endParaRPr kumimoji="1" lang="en-US" altLang="ja-JP" dirty="0">
              <a:solidFill>
                <a:schemeClr val="bg1">
                  <a:lumMod val="50000"/>
                </a:schemeClr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33EF3D1-5546-A0D5-2DD2-C64F576D14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674" y="4093986"/>
            <a:ext cx="12847348" cy="3031974"/>
          </a:xfrm>
          <a:prstGeom prst="rect">
            <a:avLst/>
          </a:prstGeom>
          <a:gradFill flip="none" rotWithShape="1">
            <a:gsLst>
              <a:gs pos="0">
                <a:srgbClr val="F0F0E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266700"/>
          </a:effectLst>
        </p:spPr>
      </p:pic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87B29F9D-FF7B-35A1-563A-E85659DF5250}"/>
              </a:ext>
            </a:extLst>
          </p:cNvPr>
          <p:cNvSpPr txBox="1"/>
          <p:nvPr/>
        </p:nvSpPr>
        <p:spPr>
          <a:xfrm>
            <a:off x="4941947" y="3554522"/>
            <a:ext cx="61095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ja-JP" altLang="en-US" sz="2000" i="0" u="none" strike="noStrike" cap="none" dirty="0">
              <a:solidFill>
                <a:srgbClr val="7F7F7F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9" name="Google Shape;97;p1">
            <a:extLst>
              <a:ext uri="{FF2B5EF4-FFF2-40B4-BE49-F238E27FC236}">
                <a16:creationId xmlns:a16="http://schemas.microsoft.com/office/drawing/2014/main" id="{BDD65AFE-38CF-59C3-1057-2592D0776EF4}"/>
              </a:ext>
            </a:extLst>
          </p:cNvPr>
          <p:cNvSpPr txBox="1"/>
          <p:nvPr/>
        </p:nvSpPr>
        <p:spPr>
          <a:xfrm>
            <a:off x="4113446" y="3554522"/>
            <a:ext cx="61095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ja-JP" altLang="en-US" sz="2000" i="0" u="none" strike="noStrike" cap="none" dirty="0">
              <a:solidFill>
                <a:srgbClr val="7F7F7F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0F831AB3-F788-D448-766A-CCD4D31EA732}"/>
              </a:ext>
            </a:extLst>
          </p:cNvPr>
          <p:cNvSpPr txBox="1"/>
          <p:nvPr/>
        </p:nvSpPr>
        <p:spPr>
          <a:xfrm>
            <a:off x="7085161" y="3587772"/>
            <a:ext cx="3582671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ja-JP" altLang="en-US" sz="2000" i="0" u="none" strike="noStrike" cap="none" dirty="0">
              <a:solidFill>
                <a:srgbClr val="7F7F7F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</p:spTree>
    <p:extLst>
      <p:ext uri="{BB962C8B-B14F-4D97-AF65-F5344CB8AC3E}">
        <p14:creationId xmlns:p14="http://schemas.microsoft.com/office/powerpoint/2010/main" val="329925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27DED-D2E6-AE5F-E067-6E1CF8B79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7A8F2D75-8D6F-D563-7EAA-5CAEB1F2FFD8}"/>
              </a:ext>
            </a:extLst>
          </p:cNvPr>
          <p:cNvSpPr txBox="1">
            <a:spLocks/>
          </p:cNvSpPr>
          <p:nvPr/>
        </p:nvSpPr>
        <p:spPr>
          <a:xfrm>
            <a:off x="-896604" y="75342"/>
            <a:ext cx="11811000" cy="610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１日１０分！</a:t>
            </a:r>
            <a:r>
              <a:rPr lang="en-US" altLang="ja-JP" sz="3200" b="1" dirty="0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ja-JP" altLang="en-US" sz="3200" b="1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まなびラリーに挑戦！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422F0DC-7C6A-62E5-6A1A-47D69774A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8176" y="5132021"/>
            <a:ext cx="1743740" cy="174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346D8A-20E4-E230-36C4-320DF2341A1F}"/>
              </a:ext>
            </a:extLst>
          </p:cNvPr>
          <p:cNvSpPr txBox="1"/>
          <p:nvPr/>
        </p:nvSpPr>
        <p:spPr>
          <a:xfrm>
            <a:off x="9459567" y="4078588"/>
            <a:ext cx="1620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STAGE</a:t>
            </a:r>
            <a:r>
              <a:rPr kumimoji="1" lang="ja-JP" altLang="en-US" sz="16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１を</a:t>
            </a:r>
            <a:endParaRPr kumimoji="1" lang="en-US" altLang="ja-JP" sz="16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kumimoji="1" lang="ja-JP" altLang="en-US" sz="16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クリアしたら、</a:t>
            </a:r>
            <a:endParaRPr kumimoji="1" lang="en-US" altLang="ja-JP" sz="16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kumimoji="1" lang="en-US" altLang="ja-JP" sz="16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STAGE2</a:t>
            </a:r>
            <a:r>
              <a:rPr kumimoji="1" lang="ja-JP" altLang="en-US" sz="16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へ</a:t>
            </a:r>
            <a:endParaRPr kumimoji="1" lang="en-US" altLang="ja-JP" sz="16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kumimoji="1" lang="en-US" altLang="ja-JP" sz="2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Go</a:t>
            </a:r>
            <a:r>
              <a:rPr kumimoji="1"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！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7508781-2B59-F9DE-83BF-D954E44EF9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83" y="685277"/>
            <a:ext cx="8496089" cy="601221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A994A23-2DFB-BF85-E681-9C82CE45FB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10914396" y="4291983"/>
            <a:ext cx="1161040" cy="1066719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2" name="円形吹き出し 11">
            <a:extLst>
              <a:ext uri="{FF2B5EF4-FFF2-40B4-BE49-F238E27FC236}">
                <a16:creationId xmlns:a16="http://schemas.microsoft.com/office/drawing/2014/main" id="{F27B2CBB-6973-743F-356C-6FF827D3A185}"/>
              </a:ext>
            </a:extLst>
          </p:cNvPr>
          <p:cNvSpPr/>
          <p:nvPr/>
        </p:nvSpPr>
        <p:spPr>
          <a:xfrm>
            <a:off x="10914396" y="4291983"/>
            <a:ext cx="1161040" cy="1163721"/>
          </a:xfrm>
          <a:prstGeom prst="wedgeEllipseCallout">
            <a:avLst>
              <a:gd name="adj1" fmla="val -36584"/>
              <a:gd name="adj2" fmla="val 53928"/>
            </a:avLst>
          </a:prstGeom>
          <a:solidFill>
            <a:schemeClr val="bg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3988A1D-1599-F2EB-BE52-9120AA5C5D9C}"/>
              </a:ext>
            </a:extLst>
          </p:cNvPr>
          <p:cNvSpPr txBox="1"/>
          <p:nvPr/>
        </p:nvSpPr>
        <p:spPr>
          <a:xfrm>
            <a:off x="1870478" y="4514076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DC4C89-44F6-EACA-7D92-A6F37E53167B}"/>
              </a:ext>
            </a:extLst>
          </p:cNvPr>
          <p:cNvSpPr txBox="1"/>
          <p:nvPr/>
        </p:nvSpPr>
        <p:spPr>
          <a:xfrm>
            <a:off x="965859" y="3701524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46184D-D3C6-FA20-E46F-4FD0D260454A}"/>
              </a:ext>
            </a:extLst>
          </p:cNvPr>
          <p:cNvSpPr txBox="1"/>
          <p:nvPr/>
        </p:nvSpPr>
        <p:spPr>
          <a:xfrm>
            <a:off x="969525" y="3429000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B128FC3-3970-7429-DE53-8CAC628E3879}"/>
              </a:ext>
            </a:extLst>
          </p:cNvPr>
          <p:cNvSpPr txBox="1"/>
          <p:nvPr/>
        </p:nvSpPr>
        <p:spPr>
          <a:xfrm>
            <a:off x="1118259" y="3853924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1A8726-9823-664E-9A7B-0DFF2D6464BE}"/>
              </a:ext>
            </a:extLst>
          </p:cNvPr>
          <p:cNvSpPr txBox="1"/>
          <p:nvPr/>
        </p:nvSpPr>
        <p:spPr>
          <a:xfrm>
            <a:off x="1583084" y="1321149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2D56CF8-7A80-1999-5AEB-D137EABFA87D}"/>
              </a:ext>
            </a:extLst>
          </p:cNvPr>
          <p:cNvSpPr txBox="1"/>
          <p:nvPr/>
        </p:nvSpPr>
        <p:spPr>
          <a:xfrm>
            <a:off x="1586750" y="1048625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EE51539-915B-17FA-E5F9-3D57CB53B633}"/>
              </a:ext>
            </a:extLst>
          </p:cNvPr>
          <p:cNvSpPr txBox="1"/>
          <p:nvPr/>
        </p:nvSpPr>
        <p:spPr>
          <a:xfrm>
            <a:off x="2771431" y="1643016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36A2993-4275-E1BD-4503-31CF573CBD4D}"/>
              </a:ext>
            </a:extLst>
          </p:cNvPr>
          <p:cNvSpPr txBox="1"/>
          <p:nvPr/>
        </p:nvSpPr>
        <p:spPr>
          <a:xfrm>
            <a:off x="2775097" y="1370492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A38AD82-7416-B026-8D0B-6F3B6FDC9C40}"/>
              </a:ext>
            </a:extLst>
          </p:cNvPr>
          <p:cNvSpPr txBox="1"/>
          <p:nvPr/>
        </p:nvSpPr>
        <p:spPr>
          <a:xfrm>
            <a:off x="4357997" y="2274508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80F8142-EDE8-6156-ECC0-E78AEF305DF3}"/>
              </a:ext>
            </a:extLst>
          </p:cNvPr>
          <p:cNvSpPr txBox="1"/>
          <p:nvPr/>
        </p:nvSpPr>
        <p:spPr>
          <a:xfrm>
            <a:off x="3112157" y="3021482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60330F4-C240-4664-45DA-BC0337D2E1BA}"/>
              </a:ext>
            </a:extLst>
          </p:cNvPr>
          <p:cNvSpPr txBox="1"/>
          <p:nvPr/>
        </p:nvSpPr>
        <p:spPr>
          <a:xfrm>
            <a:off x="3115823" y="2748958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65BDCC1-EB61-0FA8-568A-B3038F9C2F44}"/>
              </a:ext>
            </a:extLst>
          </p:cNvPr>
          <p:cNvSpPr txBox="1"/>
          <p:nvPr/>
        </p:nvSpPr>
        <p:spPr>
          <a:xfrm>
            <a:off x="2812911" y="4384363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5CFC811-BDF4-4C74-6D59-BA12B2DE592F}"/>
              </a:ext>
            </a:extLst>
          </p:cNvPr>
          <p:cNvSpPr txBox="1"/>
          <p:nvPr/>
        </p:nvSpPr>
        <p:spPr>
          <a:xfrm>
            <a:off x="2816577" y="4111839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727DA5D-0C8F-6CE8-9439-4FB0771DCA34}"/>
              </a:ext>
            </a:extLst>
          </p:cNvPr>
          <p:cNvSpPr txBox="1"/>
          <p:nvPr/>
        </p:nvSpPr>
        <p:spPr>
          <a:xfrm>
            <a:off x="4242420" y="4511149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3DEE8B-0C0D-203C-FC21-42FF3E8225A8}"/>
              </a:ext>
            </a:extLst>
          </p:cNvPr>
          <p:cNvSpPr txBox="1"/>
          <p:nvPr/>
        </p:nvSpPr>
        <p:spPr>
          <a:xfrm>
            <a:off x="4246086" y="4238625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887C0B0-80F9-F51F-395B-3A8C3D4F3BF9}"/>
              </a:ext>
            </a:extLst>
          </p:cNvPr>
          <p:cNvSpPr txBox="1"/>
          <p:nvPr/>
        </p:nvSpPr>
        <p:spPr>
          <a:xfrm>
            <a:off x="5255284" y="4105066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80A1D45-ADF4-ECEB-57E9-63744887CE13}"/>
              </a:ext>
            </a:extLst>
          </p:cNvPr>
          <p:cNvSpPr txBox="1"/>
          <p:nvPr/>
        </p:nvSpPr>
        <p:spPr>
          <a:xfrm>
            <a:off x="5258950" y="3832542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049BD5E-5406-5772-1D62-2A4D9207B501}"/>
              </a:ext>
            </a:extLst>
          </p:cNvPr>
          <p:cNvSpPr txBox="1"/>
          <p:nvPr/>
        </p:nvSpPr>
        <p:spPr>
          <a:xfrm>
            <a:off x="5702094" y="3168124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CDBF223-A555-2262-736F-BE2768C80B75}"/>
              </a:ext>
            </a:extLst>
          </p:cNvPr>
          <p:cNvSpPr txBox="1"/>
          <p:nvPr/>
        </p:nvSpPr>
        <p:spPr>
          <a:xfrm>
            <a:off x="5705760" y="2895600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5A3474C-6165-AC69-52FB-F14505B713C1}"/>
              </a:ext>
            </a:extLst>
          </p:cNvPr>
          <p:cNvSpPr txBox="1"/>
          <p:nvPr/>
        </p:nvSpPr>
        <p:spPr>
          <a:xfrm>
            <a:off x="5143373" y="1245160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252C115-8C06-A982-1091-A9E5E2FBAEF5}"/>
              </a:ext>
            </a:extLst>
          </p:cNvPr>
          <p:cNvSpPr txBox="1"/>
          <p:nvPr/>
        </p:nvSpPr>
        <p:spPr>
          <a:xfrm>
            <a:off x="5147039" y="972636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E06E8B1-1FA7-972C-C424-7212BFE5D8D5}"/>
              </a:ext>
            </a:extLst>
          </p:cNvPr>
          <p:cNvSpPr txBox="1"/>
          <p:nvPr/>
        </p:nvSpPr>
        <p:spPr>
          <a:xfrm>
            <a:off x="5641857" y="1966554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3D28EE7-1E88-A670-BC87-940F5568E78D}"/>
              </a:ext>
            </a:extLst>
          </p:cNvPr>
          <p:cNvSpPr txBox="1"/>
          <p:nvPr/>
        </p:nvSpPr>
        <p:spPr>
          <a:xfrm>
            <a:off x="5645523" y="1694030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DAD6D9E-9AFF-0525-70E8-81B9A77CF0C4}"/>
              </a:ext>
            </a:extLst>
          </p:cNvPr>
          <p:cNvSpPr txBox="1"/>
          <p:nvPr/>
        </p:nvSpPr>
        <p:spPr>
          <a:xfrm>
            <a:off x="6316302" y="1224944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422C0DE-5B99-1E53-127D-18EC8E3286B1}"/>
              </a:ext>
            </a:extLst>
          </p:cNvPr>
          <p:cNvSpPr txBox="1"/>
          <p:nvPr/>
        </p:nvSpPr>
        <p:spPr>
          <a:xfrm>
            <a:off x="6319968" y="952420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3963D54-B8D6-D1FB-A59A-E5EFBD6DDCCF}"/>
              </a:ext>
            </a:extLst>
          </p:cNvPr>
          <p:cNvSpPr txBox="1"/>
          <p:nvPr/>
        </p:nvSpPr>
        <p:spPr>
          <a:xfrm>
            <a:off x="6594564" y="2789589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76188E3-FFD2-5CEB-34B4-942A27CAEC4F}"/>
              </a:ext>
            </a:extLst>
          </p:cNvPr>
          <p:cNvSpPr txBox="1"/>
          <p:nvPr/>
        </p:nvSpPr>
        <p:spPr>
          <a:xfrm>
            <a:off x="6598230" y="2517065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54EC1C9-5386-483F-4139-41FE74AD377C}"/>
              </a:ext>
            </a:extLst>
          </p:cNvPr>
          <p:cNvSpPr txBox="1"/>
          <p:nvPr/>
        </p:nvSpPr>
        <p:spPr>
          <a:xfrm>
            <a:off x="6954671" y="3727827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90A59E6-EA6F-DF7C-0F93-4B4AAE5FE34A}"/>
              </a:ext>
            </a:extLst>
          </p:cNvPr>
          <p:cNvSpPr txBox="1"/>
          <p:nvPr/>
        </p:nvSpPr>
        <p:spPr>
          <a:xfrm>
            <a:off x="6958337" y="3455303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6839FE1-C77A-34F1-2DB4-F9E0E7991BDE}"/>
              </a:ext>
            </a:extLst>
          </p:cNvPr>
          <p:cNvSpPr txBox="1"/>
          <p:nvPr/>
        </p:nvSpPr>
        <p:spPr>
          <a:xfrm>
            <a:off x="6789372" y="4612594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ADBBE62-1288-30E8-EFC3-9FC5125AB1B5}"/>
              </a:ext>
            </a:extLst>
          </p:cNvPr>
          <p:cNvSpPr txBox="1"/>
          <p:nvPr/>
        </p:nvSpPr>
        <p:spPr>
          <a:xfrm>
            <a:off x="6793038" y="4340070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206B631-6F92-02E7-6F5F-CDB073596DC6}"/>
              </a:ext>
            </a:extLst>
          </p:cNvPr>
          <p:cNvSpPr txBox="1"/>
          <p:nvPr/>
        </p:nvSpPr>
        <p:spPr>
          <a:xfrm>
            <a:off x="6040660" y="5153615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91758BF-1EB8-D1BB-3D0B-F9EDD122D20B}"/>
              </a:ext>
            </a:extLst>
          </p:cNvPr>
          <p:cNvSpPr txBox="1"/>
          <p:nvPr/>
        </p:nvSpPr>
        <p:spPr>
          <a:xfrm>
            <a:off x="6044326" y="4881091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04B01F3-EC90-8801-6A33-AD1F57B7693E}"/>
              </a:ext>
            </a:extLst>
          </p:cNvPr>
          <p:cNvSpPr txBox="1"/>
          <p:nvPr/>
        </p:nvSpPr>
        <p:spPr>
          <a:xfrm>
            <a:off x="6842922" y="5471092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3FE7BAE-8005-B6B6-D623-C117B9A2E682}"/>
              </a:ext>
            </a:extLst>
          </p:cNvPr>
          <p:cNvSpPr txBox="1"/>
          <p:nvPr/>
        </p:nvSpPr>
        <p:spPr>
          <a:xfrm>
            <a:off x="6846588" y="5198568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2D46F1B-6BF6-9B54-C249-A9434DDCEF2D}"/>
              </a:ext>
            </a:extLst>
          </p:cNvPr>
          <p:cNvSpPr txBox="1"/>
          <p:nvPr/>
        </p:nvSpPr>
        <p:spPr>
          <a:xfrm>
            <a:off x="7731805" y="4929871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AE2A149-2AFA-122D-E284-3893390C65F4}"/>
              </a:ext>
            </a:extLst>
          </p:cNvPr>
          <p:cNvSpPr txBox="1"/>
          <p:nvPr/>
        </p:nvSpPr>
        <p:spPr>
          <a:xfrm>
            <a:off x="7735471" y="4657347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BC3BC79-FB32-D784-ACB7-8DA8B7BF34D8}"/>
              </a:ext>
            </a:extLst>
          </p:cNvPr>
          <p:cNvSpPr txBox="1"/>
          <p:nvPr/>
        </p:nvSpPr>
        <p:spPr>
          <a:xfrm>
            <a:off x="8351246" y="4105066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E06CBF7-24A7-629A-BCD5-EF0EF05C61A1}"/>
              </a:ext>
            </a:extLst>
          </p:cNvPr>
          <p:cNvSpPr txBox="1"/>
          <p:nvPr/>
        </p:nvSpPr>
        <p:spPr>
          <a:xfrm>
            <a:off x="8354912" y="3832542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D87128A-08CC-8CD7-4FC2-6592F2219C2C}"/>
              </a:ext>
            </a:extLst>
          </p:cNvPr>
          <p:cNvSpPr txBox="1"/>
          <p:nvPr/>
        </p:nvSpPr>
        <p:spPr>
          <a:xfrm>
            <a:off x="8311258" y="3021596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917B5CF-D508-90A2-A84C-BDAD288E1A05}"/>
              </a:ext>
            </a:extLst>
          </p:cNvPr>
          <p:cNvSpPr txBox="1"/>
          <p:nvPr/>
        </p:nvSpPr>
        <p:spPr>
          <a:xfrm>
            <a:off x="8314924" y="2749072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835CDA4-CF26-8C82-09E1-BAA1ADDB6203}"/>
              </a:ext>
            </a:extLst>
          </p:cNvPr>
          <p:cNvSpPr txBox="1"/>
          <p:nvPr/>
        </p:nvSpPr>
        <p:spPr>
          <a:xfrm>
            <a:off x="7508310" y="1999857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5EFB742-B423-4931-9593-E10D04FD2BEE}"/>
              </a:ext>
            </a:extLst>
          </p:cNvPr>
          <p:cNvSpPr txBox="1"/>
          <p:nvPr/>
        </p:nvSpPr>
        <p:spPr>
          <a:xfrm>
            <a:off x="7511976" y="1727333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1C845A5-7EA4-9389-93A0-21F740E9C88C}"/>
              </a:ext>
            </a:extLst>
          </p:cNvPr>
          <p:cNvSpPr txBox="1"/>
          <p:nvPr/>
        </p:nvSpPr>
        <p:spPr>
          <a:xfrm>
            <a:off x="7857115" y="1070337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159F2E2-C3F9-D2FD-4420-542902E052E0}"/>
              </a:ext>
            </a:extLst>
          </p:cNvPr>
          <p:cNvSpPr txBox="1"/>
          <p:nvPr/>
        </p:nvSpPr>
        <p:spPr>
          <a:xfrm>
            <a:off x="7860781" y="797813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56E472F-D93E-4623-03AD-19D4F038EC5F}"/>
              </a:ext>
            </a:extLst>
          </p:cNvPr>
          <p:cNvSpPr txBox="1"/>
          <p:nvPr/>
        </p:nvSpPr>
        <p:spPr>
          <a:xfrm>
            <a:off x="1050084" y="6288425"/>
            <a:ext cx="2413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C289A71-DC66-5D02-3A83-FDBCD27A9480}"/>
              </a:ext>
            </a:extLst>
          </p:cNvPr>
          <p:cNvSpPr txBox="1"/>
          <p:nvPr/>
        </p:nvSpPr>
        <p:spPr>
          <a:xfrm>
            <a:off x="6288740" y="5967573"/>
            <a:ext cx="274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8977E55-ED80-2E67-5169-7C2B7AACEB20}"/>
              </a:ext>
            </a:extLst>
          </p:cNvPr>
          <p:cNvSpPr txBox="1"/>
          <p:nvPr/>
        </p:nvSpPr>
        <p:spPr>
          <a:xfrm>
            <a:off x="1598269" y="2253825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7527CBA-CC57-9CA8-EB2E-4AB1362448B1}"/>
              </a:ext>
            </a:extLst>
          </p:cNvPr>
          <p:cNvSpPr txBox="1"/>
          <p:nvPr/>
        </p:nvSpPr>
        <p:spPr>
          <a:xfrm>
            <a:off x="1601935" y="1981301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A5E35FD1-2BDF-6021-F047-A5340D339873}"/>
              </a:ext>
            </a:extLst>
          </p:cNvPr>
          <p:cNvSpPr txBox="1"/>
          <p:nvPr/>
        </p:nvSpPr>
        <p:spPr>
          <a:xfrm>
            <a:off x="833319" y="2765213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4D335F7A-7277-149C-29A2-1F6E689A771F}"/>
              </a:ext>
            </a:extLst>
          </p:cNvPr>
          <p:cNvSpPr txBox="1"/>
          <p:nvPr/>
        </p:nvSpPr>
        <p:spPr>
          <a:xfrm>
            <a:off x="836985" y="2492689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419ACC2-B5A0-BF16-DA7C-450F9854B7B6}"/>
              </a:ext>
            </a:extLst>
          </p:cNvPr>
          <p:cNvSpPr txBox="1"/>
          <p:nvPr/>
        </p:nvSpPr>
        <p:spPr>
          <a:xfrm>
            <a:off x="1816320" y="4100145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C74069E-20A7-CC4D-3B87-AF20F2B8B7A6}"/>
              </a:ext>
            </a:extLst>
          </p:cNvPr>
          <p:cNvSpPr txBox="1"/>
          <p:nvPr/>
        </p:nvSpPr>
        <p:spPr>
          <a:xfrm>
            <a:off x="4312060" y="2649379"/>
            <a:ext cx="90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566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85C4DB-D874-0A84-55E2-44703B017F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0277" y="-190599"/>
            <a:ext cx="723467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英語を学ぼう！　声に出して練習しよう！（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1Unit 5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分）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いろんな教科を学ぼう！　「なるほど！ふしぎ！シート」に記録しよう！（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動画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5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分）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kumimoji="1"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kumimoji="1"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B1BD4F80-9BD9-7A5A-63D2-3F24DB72F7D6}"/>
              </a:ext>
            </a:extLst>
          </p:cNvPr>
          <p:cNvSpPr txBox="1">
            <a:spLocks/>
          </p:cNvSpPr>
          <p:nvPr/>
        </p:nvSpPr>
        <p:spPr>
          <a:xfrm>
            <a:off x="190500" y="-899937"/>
            <a:ext cx="11811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>
                <a:solidFill>
                  <a:srgbClr val="7AB2B6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こんなことを学んでみよう！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D485854-0895-046E-BDB1-E06837F3CB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36" y="2112932"/>
            <a:ext cx="6901542" cy="1941418"/>
          </a:xfrm>
          <a:prstGeom prst="rect">
            <a:avLst/>
          </a:prstGeom>
        </p:spPr>
      </p:pic>
      <p:sp>
        <p:nvSpPr>
          <p:cNvPr id="15" name="円/楕円 14">
            <a:extLst>
              <a:ext uri="{FF2B5EF4-FFF2-40B4-BE49-F238E27FC236}">
                <a16:creationId xmlns:a16="http://schemas.microsoft.com/office/drawing/2014/main" id="{259E23D8-2639-FEA4-4C79-C858B1975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62823" y="2015120"/>
            <a:ext cx="613115" cy="609600"/>
          </a:xfrm>
          <a:prstGeom prst="ellipse">
            <a:avLst/>
          </a:prstGeom>
          <a:noFill/>
          <a:ln w="88900">
            <a:solidFill>
              <a:srgbClr val="FF78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5B483371-CCBD-5116-DEB4-640FE382D7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57" y="4898215"/>
            <a:ext cx="6901542" cy="1640992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A8D944BB-F412-4C55-9DF2-C705C83BD5E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256950" y="1758726"/>
            <a:ext cx="3317889" cy="2387600"/>
            <a:chOff x="8181767" y="813662"/>
            <a:chExt cx="3654513" cy="2926233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214CEACE-95D5-E04C-767B-72A4901E331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1767" y="813662"/>
              <a:ext cx="2056030" cy="2926233"/>
            </a:xfrm>
            <a:prstGeom prst="rect">
              <a:avLst/>
            </a:prstGeom>
          </p:spPr>
        </p:pic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C1B93656-DA7D-FB57-7CBF-466CC1A58B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64386" y="1242010"/>
              <a:ext cx="1206601" cy="202489"/>
            </a:xfrm>
            <a:prstGeom prst="rect">
              <a:avLst/>
            </a:prstGeom>
            <a:noFill/>
            <a:ln>
              <a:solidFill>
                <a:srgbClr val="FF78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967072E5-5D01-96B5-8BBC-C5FCA3117B0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64385" y="2912217"/>
              <a:ext cx="1206602" cy="816397"/>
            </a:xfrm>
            <a:prstGeom prst="rect">
              <a:avLst/>
            </a:prstGeom>
            <a:noFill/>
            <a:ln>
              <a:solidFill>
                <a:srgbClr val="FF78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5111B6EF-02A4-B6C2-A52A-13E467F683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64385" y="1856360"/>
              <a:ext cx="1206602" cy="854287"/>
            </a:xfrm>
            <a:prstGeom prst="rect">
              <a:avLst/>
            </a:prstGeom>
            <a:noFill/>
            <a:ln>
              <a:solidFill>
                <a:srgbClr val="FF78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3D27F46E-4EFB-6AA8-0E66-DEC89E218C0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00648" y="1191822"/>
              <a:ext cx="1072095" cy="320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小学</a:t>
              </a:r>
              <a:r>
                <a:rPr lang="en-US" altLang="ja-JP" sz="11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1,2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年生</a:t>
              </a:r>
              <a:endParaRPr kumimoji="1" lang="ja-JP" altLang="en-US" sz="110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7583271E-B9CB-7E28-6CC2-A628AB85991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15344" y="2112616"/>
              <a:ext cx="1181566" cy="320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小学</a:t>
              </a:r>
              <a:r>
                <a:rPr lang="en-US" altLang="ja-JP" sz="11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3〜6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年生</a:t>
              </a:r>
              <a:endParaRPr kumimoji="1" lang="ja-JP" altLang="en-US" sz="110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FC4A1156-FAEF-3191-CC24-9E4D15ADF65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00647" y="3105245"/>
              <a:ext cx="2435633" cy="3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中学生・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英検取得希望者</a:t>
              </a:r>
              <a:endParaRPr kumimoji="1" lang="ja-JP" altLang="en-US" sz="110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</p:grp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A8147990-0410-AD46-6C42-2E1B776163C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116925" y="2507800"/>
            <a:ext cx="928436" cy="0"/>
          </a:xfrm>
          <a:prstGeom prst="straightConnector1">
            <a:avLst/>
          </a:prstGeom>
          <a:ln w="88900">
            <a:solidFill>
              <a:srgbClr val="FF78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4CCFBA06-9980-6D77-658B-48B7320FFC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124" y="4495828"/>
            <a:ext cx="1712664" cy="205519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99756D-8AB1-9370-EF6B-B54168561D2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45951" y="489821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ルーレットでも</a:t>
            </a:r>
            <a:endParaRPr kumimoji="1" lang="en-US" altLang="ja-JP" sz="12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kumimoji="1" lang="ja-JP" altLang="en-US" sz="12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動画を選べるよ</a:t>
            </a:r>
            <a:r>
              <a:rPr lang="ja-JP" altLang="en-US" sz="12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！</a:t>
            </a:r>
            <a:endParaRPr kumimoji="1" lang="ja-JP" altLang="en-US" sz="120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5AD1039-6589-E0BA-BDF4-91B6CD2D50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12979" y="5445936"/>
            <a:ext cx="1261862" cy="12503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QR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32ECA2F-C1B0-4136-5207-6C8F4DD17A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83537" y="1700156"/>
            <a:ext cx="2056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solidFill>
                  <a:srgbClr val="FF78C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右上からコースを選ぶよ。</a:t>
            </a:r>
            <a:endParaRPr lang="en-US" altLang="ja-JP" sz="1200" dirty="0">
              <a:solidFill>
                <a:srgbClr val="FF78C2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E4031C9A-1F73-23E5-4A07-BD44123E3F7E}"/>
              </a:ext>
            </a:extLst>
          </p:cNvPr>
          <p:cNvGrpSpPr/>
          <p:nvPr/>
        </p:nvGrpSpPr>
        <p:grpSpPr>
          <a:xfrm>
            <a:off x="2500334" y="571158"/>
            <a:ext cx="8650570" cy="838702"/>
            <a:chOff x="2839036" y="562372"/>
            <a:chExt cx="8650570" cy="838702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1CDCAE03-12B8-94FE-B529-1D8B0F0DAAE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78519" y="670558"/>
              <a:ext cx="6211087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　学校で配られた</a:t>
              </a:r>
              <a:r>
                <a:rPr lang="en-US" altLang="ja-JP" sz="12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ID</a:t>
              </a:r>
              <a:r>
                <a:rPr lang="ja-JP" altLang="en-US" sz="12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とパスワードでログインしよう！</a:t>
              </a:r>
              <a:endParaRPr lang="en-US" altLang="ja-JP" sz="12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  <a:p>
              <a:r>
                <a:rPr lang="en-US" altLang="ja-JP" sz="12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  </a:t>
              </a:r>
              <a:r>
                <a:rPr lang="ja-JP" altLang="en-US" sz="12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　　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この</a:t>
              </a:r>
              <a:r>
                <a:rPr lang="en-US" altLang="ja-JP" sz="11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ID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とパスワードでも入れるよ。</a:t>
              </a:r>
              <a:endParaRPr lang="en-US" altLang="ja-JP" sz="11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  <a:p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　　　</a:t>
              </a:r>
              <a:r>
                <a:rPr lang="en-US" altLang="ja-JP" sz="11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ID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　</a:t>
              </a:r>
              <a:r>
                <a:rPr lang="ja-JP" altLang="en-US" sz="1100">
                  <a:latin typeface="Helvetica" pitchFamily="2" charset="0"/>
                  <a:ea typeface="Hiragino Maru Gothic Pro W4" panose="020F0400000000000000" pitchFamily="34" charset="-128"/>
                </a:rPr>
                <a:t>　　　　　</a:t>
              </a:r>
              <a:r>
                <a:rPr lang="ja-JP" altLang="en-US" sz="1100">
                  <a:latin typeface="Helvetica" pitchFamily="2" charset="0"/>
                </a:rPr>
                <a:t>　</a:t>
              </a:r>
              <a:r>
                <a:rPr lang="ja-JP" altLang="en-US" sz="11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パスワード　</a:t>
              </a:r>
              <a:endParaRPr lang="en" altLang="ja-JP" sz="1100" dirty="0">
                <a:effectLst/>
                <a:latin typeface="Helvetica" pitchFamily="2" charset="0"/>
              </a:endParaRPr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ACC3A4E8-3681-2F5C-1153-06845B77880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036" y="562372"/>
              <a:ext cx="1607510" cy="838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8C21C143-00D8-2355-9401-C9CCD5543E3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434" y="592808"/>
              <a:ext cx="787400" cy="78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689A36AC-120D-EA53-66F0-D7EDBBD60752}"/>
                </a:ext>
              </a:extLst>
            </p:cNvPr>
            <p:cNvSpPr/>
            <p:nvPr/>
          </p:nvSpPr>
          <p:spPr>
            <a:xfrm>
              <a:off x="4446545" y="586398"/>
              <a:ext cx="4909960" cy="793810"/>
            </a:xfrm>
            <a:prstGeom prst="rect">
              <a:avLst/>
            </a:prstGeom>
            <a:noFill/>
            <a:ln w="38100">
              <a:solidFill>
                <a:srgbClr val="EAE1A5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80" name="Picture 8">
            <a:extLst>
              <a:ext uri="{FF2B5EF4-FFF2-40B4-BE49-F238E27FC236}">
                <a16:creationId xmlns:a16="http://schemas.microsoft.com/office/drawing/2014/main" id="{1FB4031F-99ED-3509-8E49-6C5B9F9B7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5656" y="535988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6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>
            <a:extLst>
              <a:ext uri="{FF2B5EF4-FFF2-40B4-BE49-F238E27FC236}">
                <a16:creationId xmlns:a16="http://schemas.microsoft.com/office/drawing/2014/main" id="{F65F1633-4DF0-B733-7123-9A0547D27E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43333" cy="702890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F3B01AB-49AF-80A7-7DDF-18C5B8B371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29937" y="1877629"/>
            <a:ext cx="1099079" cy="1294437"/>
          </a:xfrm>
          <a:prstGeom prst="rect">
            <a:avLst/>
          </a:prstGeom>
        </p:spPr>
      </p:pic>
      <p:sp>
        <p:nvSpPr>
          <p:cNvPr id="6" name="Google Shape;97;p1">
            <a:extLst>
              <a:ext uri="{FF2B5EF4-FFF2-40B4-BE49-F238E27FC236}">
                <a16:creationId xmlns:a16="http://schemas.microsoft.com/office/drawing/2014/main" id="{ED2A6E17-897D-D344-5A3F-03F72A948C66}"/>
              </a:ext>
            </a:extLst>
          </p:cNvPr>
          <p:cNvSpPr txBox="1"/>
          <p:nvPr/>
        </p:nvSpPr>
        <p:spPr>
          <a:xfrm>
            <a:off x="3383508" y="1061464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7" name="Google Shape;97;p1">
            <a:extLst>
              <a:ext uri="{FF2B5EF4-FFF2-40B4-BE49-F238E27FC236}">
                <a16:creationId xmlns:a16="http://schemas.microsoft.com/office/drawing/2014/main" id="{B4A50FD7-28B8-5DBB-DC7E-2183AAF52261}"/>
              </a:ext>
            </a:extLst>
          </p:cNvPr>
          <p:cNvSpPr txBox="1"/>
          <p:nvPr/>
        </p:nvSpPr>
        <p:spPr>
          <a:xfrm>
            <a:off x="3383507" y="1760569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BC7B366E-46F9-01F1-BC31-7379CCE269B3}"/>
              </a:ext>
            </a:extLst>
          </p:cNvPr>
          <p:cNvSpPr txBox="1"/>
          <p:nvPr/>
        </p:nvSpPr>
        <p:spPr>
          <a:xfrm>
            <a:off x="3383506" y="2459674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9" name="Google Shape;97;p1">
            <a:extLst>
              <a:ext uri="{FF2B5EF4-FFF2-40B4-BE49-F238E27FC236}">
                <a16:creationId xmlns:a16="http://schemas.microsoft.com/office/drawing/2014/main" id="{1ACC7526-1ACE-2210-FACB-38993C3820EB}"/>
              </a:ext>
            </a:extLst>
          </p:cNvPr>
          <p:cNvSpPr txBox="1"/>
          <p:nvPr/>
        </p:nvSpPr>
        <p:spPr>
          <a:xfrm>
            <a:off x="3053770" y="0"/>
            <a:ext cx="3746042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20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13142934-8A0F-B8A8-C917-6C3237924617}"/>
              </a:ext>
            </a:extLst>
          </p:cNvPr>
          <p:cNvSpPr txBox="1"/>
          <p:nvPr/>
        </p:nvSpPr>
        <p:spPr>
          <a:xfrm>
            <a:off x="7855326" y="0"/>
            <a:ext cx="25789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1" name="Google Shape;97;p1">
            <a:extLst>
              <a:ext uri="{FF2B5EF4-FFF2-40B4-BE49-F238E27FC236}">
                <a16:creationId xmlns:a16="http://schemas.microsoft.com/office/drawing/2014/main" id="{AB4B0329-2FCA-BD22-B085-C0410B78C389}"/>
              </a:ext>
            </a:extLst>
          </p:cNvPr>
          <p:cNvSpPr txBox="1"/>
          <p:nvPr/>
        </p:nvSpPr>
        <p:spPr>
          <a:xfrm>
            <a:off x="8345977" y="0"/>
            <a:ext cx="25789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2" name="Google Shape;97;p1">
            <a:extLst>
              <a:ext uri="{FF2B5EF4-FFF2-40B4-BE49-F238E27FC236}">
                <a16:creationId xmlns:a16="http://schemas.microsoft.com/office/drawing/2014/main" id="{869998B2-7BA4-B628-9DA1-1A45A1FEA802}"/>
              </a:ext>
            </a:extLst>
          </p:cNvPr>
          <p:cNvSpPr txBox="1"/>
          <p:nvPr/>
        </p:nvSpPr>
        <p:spPr>
          <a:xfrm>
            <a:off x="8836627" y="0"/>
            <a:ext cx="257895" cy="60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405A4E51-E61C-1144-CB54-C2E2316E0FED}"/>
              </a:ext>
            </a:extLst>
          </p:cNvPr>
          <p:cNvSpPr txBox="1"/>
          <p:nvPr/>
        </p:nvSpPr>
        <p:spPr>
          <a:xfrm>
            <a:off x="10021088" y="17463"/>
            <a:ext cx="2023273" cy="5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D082A12A-1301-E3EA-BA5D-5C87B5C01A92}"/>
              </a:ext>
            </a:extLst>
          </p:cNvPr>
          <p:cNvSpPr txBox="1"/>
          <p:nvPr/>
        </p:nvSpPr>
        <p:spPr>
          <a:xfrm>
            <a:off x="8836626" y="6366622"/>
            <a:ext cx="3406706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</p:spTree>
    <p:extLst>
      <p:ext uri="{BB962C8B-B14F-4D97-AF65-F5344CB8AC3E}">
        <p14:creationId xmlns:p14="http://schemas.microsoft.com/office/powerpoint/2010/main" val="253110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CEBD6-CF7B-CE2D-8B50-F7A6F162D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>
            <a:extLst>
              <a:ext uri="{FF2B5EF4-FFF2-40B4-BE49-F238E27FC236}">
                <a16:creationId xmlns:a16="http://schemas.microsoft.com/office/drawing/2014/main" id="{F6D616C3-0087-2C8B-8B50-CBD42E8403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43333" cy="7028906"/>
          </a:xfrm>
          <a:prstGeom prst="rect">
            <a:avLst/>
          </a:prstGeom>
        </p:spPr>
      </p:pic>
      <p:sp>
        <p:nvSpPr>
          <p:cNvPr id="6" name="Google Shape;97;p1">
            <a:extLst>
              <a:ext uri="{FF2B5EF4-FFF2-40B4-BE49-F238E27FC236}">
                <a16:creationId xmlns:a16="http://schemas.microsoft.com/office/drawing/2014/main" id="{778685F6-F9A2-1965-0ADD-F3325E86029A}"/>
              </a:ext>
            </a:extLst>
          </p:cNvPr>
          <p:cNvSpPr txBox="1"/>
          <p:nvPr/>
        </p:nvSpPr>
        <p:spPr>
          <a:xfrm>
            <a:off x="3383508" y="1061464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7" name="Google Shape;97;p1">
            <a:extLst>
              <a:ext uri="{FF2B5EF4-FFF2-40B4-BE49-F238E27FC236}">
                <a16:creationId xmlns:a16="http://schemas.microsoft.com/office/drawing/2014/main" id="{8AF2B609-8556-3CC7-CB9D-0F09CEB6678B}"/>
              </a:ext>
            </a:extLst>
          </p:cNvPr>
          <p:cNvSpPr txBox="1"/>
          <p:nvPr/>
        </p:nvSpPr>
        <p:spPr>
          <a:xfrm>
            <a:off x="3383507" y="1760569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384504C5-CF03-0F75-EA4A-214703B03BAD}"/>
              </a:ext>
            </a:extLst>
          </p:cNvPr>
          <p:cNvSpPr txBox="1"/>
          <p:nvPr/>
        </p:nvSpPr>
        <p:spPr>
          <a:xfrm>
            <a:off x="3383506" y="2459674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9" name="Google Shape;97;p1">
            <a:extLst>
              <a:ext uri="{FF2B5EF4-FFF2-40B4-BE49-F238E27FC236}">
                <a16:creationId xmlns:a16="http://schemas.microsoft.com/office/drawing/2014/main" id="{F6084042-080E-3E9E-F969-5B7E2EE5B7FF}"/>
              </a:ext>
            </a:extLst>
          </p:cNvPr>
          <p:cNvSpPr txBox="1"/>
          <p:nvPr/>
        </p:nvSpPr>
        <p:spPr>
          <a:xfrm>
            <a:off x="3053770" y="0"/>
            <a:ext cx="3746042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20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2047AC5D-5312-202F-D837-310DD6FBD571}"/>
              </a:ext>
            </a:extLst>
          </p:cNvPr>
          <p:cNvSpPr txBox="1"/>
          <p:nvPr/>
        </p:nvSpPr>
        <p:spPr>
          <a:xfrm>
            <a:off x="7855326" y="0"/>
            <a:ext cx="25789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1" name="Google Shape;97;p1">
            <a:extLst>
              <a:ext uri="{FF2B5EF4-FFF2-40B4-BE49-F238E27FC236}">
                <a16:creationId xmlns:a16="http://schemas.microsoft.com/office/drawing/2014/main" id="{F97E1423-2BEF-4134-5B89-A7271B1EB0A8}"/>
              </a:ext>
            </a:extLst>
          </p:cNvPr>
          <p:cNvSpPr txBox="1"/>
          <p:nvPr/>
        </p:nvSpPr>
        <p:spPr>
          <a:xfrm>
            <a:off x="8345977" y="0"/>
            <a:ext cx="25789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2" name="Google Shape;97;p1">
            <a:extLst>
              <a:ext uri="{FF2B5EF4-FFF2-40B4-BE49-F238E27FC236}">
                <a16:creationId xmlns:a16="http://schemas.microsoft.com/office/drawing/2014/main" id="{4B3400A0-FA80-4946-41E9-15740301574D}"/>
              </a:ext>
            </a:extLst>
          </p:cNvPr>
          <p:cNvSpPr txBox="1"/>
          <p:nvPr/>
        </p:nvSpPr>
        <p:spPr>
          <a:xfrm>
            <a:off x="8836627" y="0"/>
            <a:ext cx="257895" cy="60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A8338DFC-081A-314B-7875-A67F4246FC92}"/>
              </a:ext>
            </a:extLst>
          </p:cNvPr>
          <p:cNvSpPr txBox="1"/>
          <p:nvPr/>
        </p:nvSpPr>
        <p:spPr>
          <a:xfrm>
            <a:off x="10021088" y="17463"/>
            <a:ext cx="2023273" cy="5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E29F2654-E77B-26C1-E224-ED4404F454DE}"/>
              </a:ext>
            </a:extLst>
          </p:cNvPr>
          <p:cNvSpPr txBox="1"/>
          <p:nvPr/>
        </p:nvSpPr>
        <p:spPr>
          <a:xfrm>
            <a:off x="8836627" y="6366622"/>
            <a:ext cx="3406706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5122D18-2811-642B-04B0-2A7886FDB7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62375" y="1206443"/>
            <a:ext cx="1181987" cy="110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4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4C98D-68FF-B59B-7DBE-E839C365E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>
            <a:extLst>
              <a:ext uri="{FF2B5EF4-FFF2-40B4-BE49-F238E27FC236}">
                <a16:creationId xmlns:a16="http://schemas.microsoft.com/office/drawing/2014/main" id="{1AD552B6-DB84-2007-0DA8-CA015A200A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43333" cy="7028906"/>
          </a:xfrm>
          <a:prstGeom prst="rect">
            <a:avLst/>
          </a:prstGeom>
        </p:spPr>
      </p:pic>
      <p:sp>
        <p:nvSpPr>
          <p:cNvPr id="6" name="Google Shape;97;p1">
            <a:extLst>
              <a:ext uri="{FF2B5EF4-FFF2-40B4-BE49-F238E27FC236}">
                <a16:creationId xmlns:a16="http://schemas.microsoft.com/office/drawing/2014/main" id="{78AD7DCE-8954-34A1-A45F-DE7E438CB5C1}"/>
              </a:ext>
            </a:extLst>
          </p:cNvPr>
          <p:cNvSpPr txBox="1"/>
          <p:nvPr/>
        </p:nvSpPr>
        <p:spPr>
          <a:xfrm>
            <a:off x="3383508" y="1061464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7" name="Google Shape;97;p1">
            <a:extLst>
              <a:ext uri="{FF2B5EF4-FFF2-40B4-BE49-F238E27FC236}">
                <a16:creationId xmlns:a16="http://schemas.microsoft.com/office/drawing/2014/main" id="{A52D50C8-151D-1883-BDA9-7A4AA669E574}"/>
              </a:ext>
            </a:extLst>
          </p:cNvPr>
          <p:cNvSpPr txBox="1"/>
          <p:nvPr/>
        </p:nvSpPr>
        <p:spPr>
          <a:xfrm>
            <a:off x="3383507" y="1760569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DF8DA1C8-EDC7-BC14-2BEE-B98CA0BCBFEA}"/>
              </a:ext>
            </a:extLst>
          </p:cNvPr>
          <p:cNvSpPr txBox="1"/>
          <p:nvPr/>
        </p:nvSpPr>
        <p:spPr>
          <a:xfrm>
            <a:off x="3383506" y="2459674"/>
            <a:ext cx="8518121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9" name="Google Shape;97;p1">
            <a:extLst>
              <a:ext uri="{FF2B5EF4-FFF2-40B4-BE49-F238E27FC236}">
                <a16:creationId xmlns:a16="http://schemas.microsoft.com/office/drawing/2014/main" id="{8FEAB6A7-D07A-8EE9-AD8C-929F33544655}"/>
              </a:ext>
            </a:extLst>
          </p:cNvPr>
          <p:cNvSpPr txBox="1"/>
          <p:nvPr/>
        </p:nvSpPr>
        <p:spPr>
          <a:xfrm>
            <a:off x="3053770" y="0"/>
            <a:ext cx="3746042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20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98AAFD7E-57A8-2729-3767-5E0145BFF1F1}"/>
              </a:ext>
            </a:extLst>
          </p:cNvPr>
          <p:cNvSpPr txBox="1"/>
          <p:nvPr/>
        </p:nvSpPr>
        <p:spPr>
          <a:xfrm>
            <a:off x="7855326" y="0"/>
            <a:ext cx="25789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1" name="Google Shape;97;p1">
            <a:extLst>
              <a:ext uri="{FF2B5EF4-FFF2-40B4-BE49-F238E27FC236}">
                <a16:creationId xmlns:a16="http://schemas.microsoft.com/office/drawing/2014/main" id="{713E8A6E-797A-91EB-FB56-4AC6F90CC366}"/>
              </a:ext>
            </a:extLst>
          </p:cNvPr>
          <p:cNvSpPr txBox="1"/>
          <p:nvPr/>
        </p:nvSpPr>
        <p:spPr>
          <a:xfrm>
            <a:off x="8345977" y="0"/>
            <a:ext cx="257895" cy="5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2" name="Google Shape;97;p1">
            <a:extLst>
              <a:ext uri="{FF2B5EF4-FFF2-40B4-BE49-F238E27FC236}">
                <a16:creationId xmlns:a16="http://schemas.microsoft.com/office/drawing/2014/main" id="{C9020E8B-E8C0-B4CD-EFA8-F55DB310523D}"/>
              </a:ext>
            </a:extLst>
          </p:cNvPr>
          <p:cNvSpPr txBox="1"/>
          <p:nvPr/>
        </p:nvSpPr>
        <p:spPr>
          <a:xfrm>
            <a:off x="8836627" y="0"/>
            <a:ext cx="257895" cy="60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DEA5D387-0BC8-82E3-DB9F-D15D39524C96}"/>
              </a:ext>
            </a:extLst>
          </p:cNvPr>
          <p:cNvSpPr txBox="1"/>
          <p:nvPr/>
        </p:nvSpPr>
        <p:spPr>
          <a:xfrm>
            <a:off x="10021088" y="17463"/>
            <a:ext cx="2023273" cy="5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A78ED96A-D3CB-8902-6EC6-4A1F83276677}"/>
              </a:ext>
            </a:extLst>
          </p:cNvPr>
          <p:cNvSpPr txBox="1"/>
          <p:nvPr/>
        </p:nvSpPr>
        <p:spPr>
          <a:xfrm>
            <a:off x="8836627" y="6327730"/>
            <a:ext cx="3406706" cy="6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ja-JP" altLang="en-US" sz="1200" i="0" u="none" strike="noStrike" cap="none" dirty="0">
              <a:solidFill>
                <a:srgbClr val="000000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HiraMaruProN-W4"/>
              <a:sym typeface="HiraMaruProN-W4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55518A5-F43F-38A8-3815-CCE923EAFC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376" y="634962"/>
            <a:ext cx="1181987" cy="9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4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118</Words>
  <Application>Microsoft Macintosh PowerPoint</Application>
  <PresentationFormat>ワイド画面</PresentationFormat>
  <Paragraphs>43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Hiragino Maru Gothic Pro W4</vt:lpstr>
      <vt:lpstr>Hiragino Maru Gothic ProN W4</vt:lpstr>
      <vt:lpstr>游ゴシック</vt:lpstr>
      <vt:lpstr>游ゴシック Light</vt:lpstr>
      <vt:lpstr>Arial</vt:lpstr>
      <vt:lpstr>Helvetica</vt:lpstr>
      <vt:lpstr>Office テーマ</vt:lpstr>
      <vt:lpstr>夏休み自由学習 ノート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り香 行正</dc:creator>
  <cp:lastModifiedBy>真弓 神尾</cp:lastModifiedBy>
  <cp:revision>34</cp:revision>
  <dcterms:created xsi:type="dcterms:W3CDTF">2024-12-11T05:03:58Z</dcterms:created>
  <dcterms:modified xsi:type="dcterms:W3CDTF">2025-06-23T08:50:22Z</dcterms:modified>
</cp:coreProperties>
</file>