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d+a8vwpivfWsXzT71CO8HTl9F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2B6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25"/>
    <p:restoredTop sz="94726"/>
  </p:normalViewPr>
  <p:slideViewPr>
    <p:cSldViewPr snapToGrid="0">
      <p:cViewPr varScale="1">
        <p:scale>
          <a:sx n="100" d="100"/>
          <a:sy n="100" d="100"/>
        </p:scale>
        <p:origin x="4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>
          <a:extLst>
            <a:ext uri="{FF2B5EF4-FFF2-40B4-BE49-F238E27FC236}">
              <a16:creationId xmlns:a16="http://schemas.microsoft.com/office/drawing/2014/main" id="{6DA1F8E7-A8EB-EEBB-6B15-3A546F1FD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>
            <a:extLst>
              <a:ext uri="{FF2B5EF4-FFF2-40B4-BE49-F238E27FC236}">
                <a16:creationId xmlns:a16="http://schemas.microsoft.com/office/drawing/2014/main" id="{E0124D97-31CE-3F48-CDAC-B1EAD4FBD0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1:notes">
            <a:extLst>
              <a:ext uri="{FF2B5EF4-FFF2-40B4-BE49-F238E27FC236}">
                <a16:creationId xmlns:a16="http://schemas.microsoft.com/office/drawing/2014/main" id="{4A97B29B-709E-43CF-209F-01BCD031B6E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981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15587" y="593367"/>
            <a:ext cx="113604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15587" y="1536633"/>
            <a:ext cx="1136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296251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>
          <a:extLst>
            <a:ext uri="{FF2B5EF4-FFF2-40B4-BE49-F238E27FC236}">
              <a16:creationId xmlns:a16="http://schemas.microsoft.com/office/drawing/2014/main" id="{41CDD5FF-15ED-D08A-4D02-0715BD56D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>
            <a:extLst>
              <a:ext uri="{FF2B5EF4-FFF2-40B4-BE49-F238E27FC236}">
                <a16:creationId xmlns:a16="http://schemas.microsoft.com/office/drawing/2014/main" id="{8A5D1E96-3842-F616-1886-F7342A50EA8D}"/>
              </a:ext>
            </a:extLst>
          </p:cNvPr>
          <p:cNvSpPr/>
          <p:nvPr/>
        </p:nvSpPr>
        <p:spPr>
          <a:xfrm>
            <a:off x="262592" y="630832"/>
            <a:ext cx="859473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600" dirty="0" err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時間</a:t>
            </a:r>
            <a:endParaRPr sz="16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89" name="Google Shape;89;p1">
            <a:extLst>
              <a:ext uri="{FF2B5EF4-FFF2-40B4-BE49-F238E27FC236}">
                <a16:creationId xmlns:a16="http://schemas.microsoft.com/office/drawing/2014/main" id="{7E79A575-92A3-C7FD-7C6E-3145812BCA33}"/>
              </a:ext>
            </a:extLst>
          </p:cNvPr>
          <p:cNvCxnSpPr>
            <a:cxnSpLocks/>
          </p:cNvCxnSpPr>
          <p:nvPr/>
        </p:nvCxnSpPr>
        <p:spPr>
          <a:xfrm>
            <a:off x="159932" y="1958624"/>
            <a:ext cx="1172466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p1">
            <a:extLst>
              <a:ext uri="{FF2B5EF4-FFF2-40B4-BE49-F238E27FC236}">
                <a16:creationId xmlns:a16="http://schemas.microsoft.com/office/drawing/2014/main" id="{664E810D-61F5-E37D-AFC4-DE08C4C2BD2D}"/>
              </a:ext>
            </a:extLst>
          </p:cNvPr>
          <p:cNvCxnSpPr>
            <a:cxnSpLocks/>
          </p:cNvCxnSpPr>
          <p:nvPr/>
        </p:nvCxnSpPr>
        <p:spPr>
          <a:xfrm>
            <a:off x="159932" y="2954775"/>
            <a:ext cx="1172466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" name="Google Shape;93;p1">
            <a:extLst>
              <a:ext uri="{FF2B5EF4-FFF2-40B4-BE49-F238E27FC236}">
                <a16:creationId xmlns:a16="http://schemas.microsoft.com/office/drawing/2014/main" id="{01692CDA-854F-6367-1D4B-16CAB64E82D3}"/>
              </a:ext>
            </a:extLst>
          </p:cNvPr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7" name="Google Shape;97;p1">
            <a:extLst>
              <a:ext uri="{FF2B5EF4-FFF2-40B4-BE49-F238E27FC236}">
                <a16:creationId xmlns:a16="http://schemas.microsoft.com/office/drawing/2014/main" id="{BF2AA17C-4A94-3272-AD63-E03F1E0F5614}"/>
              </a:ext>
            </a:extLst>
          </p:cNvPr>
          <p:cNvSpPr txBox="1"/>
          <p:nvPr/>
        </p:nvSpPr>
        <p:spPr>
          <a:xfrm>
            <a:off x="3383508" y="1061464"/>
            <a:ext cx="8518121" cy="66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ja-JP" altLang="en-US" sz="120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sp>
        <p:nvSpPr>
          <p:cNvPr id="98" name="Google Shape;98;p1">
            <a:extLst>
              <a:ext uri="{FF2B5EF4-FFF2-40B4-BE49-F238E27FC236}">
                <a16:creationId xmlns:a16="http://schemas.microsoft.com/office/drawing/2014/main" id="{A4F44D25-9332-25DD-E702-C6C81064CABF}"/>
              </a:ext>
            </a:extLst>
          </p:cNvPr>
          <p:cNvSpPr txBox="1"/>
          <p:nvPr/>
        </p:nvSpPr>
        <p:spPr>
          <a:xfrm>
            <a:off x="1991728" y="602926"/>
            <a:ext cx="769102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altLang="en-US" sz="160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月</a:t>
            </a:r>
            <a:endParaRPr sz="1100" b="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8" name="Google Shape;108;p1">
            <a:extLst>
              <a:ext uri="{FF2B5EF4-FFF2-40B4-BE49-F238E27FC236}">
                <a16:creationId xmlns:a16="http://schemas.microsoft.com/office/drawing/2014/main" id="{08B015B3-7743-3243-7B73-5BE3F12FF090}"/>
              </a:ext>
            </a:extLst>
          </p:cNvPr>
          <p:cNvSpPr txBox="1"/>
          <p:nvPr/>
        </p:nvSpPr>
        <p:spPr>
          <a:xfrm>
            <a:off x="-1" y="53985"/>
            <a:ext cx="5113869" cy="579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9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16129"/>
              <a:buFont typeface="Arial"/>
              <a:buNone/>
            </a:pPr>
            <a:r>
              <a:rPr lang="en-US" altLang="ja-JP" sz="3100" b="1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MY</a:t>
            </a:r>
            <a:r>
              <a:rPr lang="ja-JP" altLang="en-US" sz="3100" b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r>
              <a:rPr lang="en-US" altLang="ja-JP" sz="3100" b="1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CLASS TIMETABLE</a:t>
            </a:r>
            <a:endParaRPr sz="2694" b="1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4" name="Google Shape;106;p1">
            <a:extLst>
              <a:ext uri="{FF2B5EF4-FFF2-40B4-BE49-F238E27FC236}">
                <a16:creationId xmlns:a16="http://schemas.microsoft.com/office/drawing/2014/main" id="{C150194D-BE3D-B5EA-03F7-FF655AB64AD0}"/>
              </a:ext>
            </a:extLst>
          </p:cNvPr>
          <p:cNvSpPr txBox="1"/>
          <p:nvPr/>
        </p:nvSpPr>
        <p:spPr>
          <a:xfrm>
            <a:off x="8794043" y="6268954"/>
            <a:ext cx="3302731" cy="47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cxnSp>
        <p:nvCxnSpPr>
          <p:cNvPr id="6" name="Google Shape;90;p1">
            <a:extLst>
              <a:ext uri="{FF2B5EF4-FFF2-40B4-BE49-F238E27FC236}">
                <a16:creationId xmlns:a16="http://schemas.microsoft.com/office/drawing/2014/main" id="{F0EF80DA-40B1-36D3-B876-CA267B3E54F3}"/>
              </a:ext>
            </a:extLst>
          </p:cNvPr>
          <p:cNvCxnSpPr>
            <a:cxnSpLocks/>
          </p:cNvCxnSpPr>
          <p:nvPr/>
        </p:nvCxnSpPr>
        <p:spPr>
          <a:xfrm>
            <a:off x="-1587" y="6169981"/>
            <a:ext cx="121920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250FFD-6940-A338-8695-8B8594A0CB4E}"/>
              </a:ext>
            </a:extLst>
          </p:cNvPr>
          <p:cNvSpPr txBox="1"/>
          <p:nvPr/>
        </p:nvSpPr>
        <p:spPr>
          <a:xfrm>
            <a:off x="95225" y="6241556"/>
            <a:ext cx="150497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今週のプチ目標</a:t>
            </a:r>
            <a:endParaRPr lang="en-US" altLang="ja-JP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27" name="Google Shape;89;p1">
            <a:extLst>
              <a:ext uri="{FF2B5EF4-FFF2-40B4-BE49-F238E27FC236}">
                <a16:creationId xmlns:a16="http://schemas.microsoft.com/office/drawing/2014/main" id="{064AFF35-232C-EB07-3C80-7A3826E13227}"/>
              </a:ext>
            </a:extLst>
          </p:cNvPr>
          <p:cNvCxnSpPr/>
          <p:nvPr/>
        </p:nvCxnSpPr>
        <p:spPr>
          <a:xfrm>
            <a:off x="159932" y="1046354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97;p1">
            <a:extLst>
              <a:ext uri="{FF2B5EF4-FFF2-40B4-BE49-F238E27FC236}">
                <a16:creationId xmlns:a16="http://schemas.microsoft.com/office/drawing/2014/main" id="{F9827AE2-43D7-E89E-B547-759AD4418882}"/>
              </a:ext>
            </a:extLst>
          </p:cNvPr>
          <p:cNvSpPr txBox="1"/>
          <p:nvPr/>
        </p:nvSpPr>
        <p:spPr>
          <a:xfrm>
            <a:off x="3383509" y="1751998"/>
            <a:ext cx="8518131" cy="66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ja-JP" altLang="en-US" sz="1200" i="0" u="none" strike="noStrike" cap="none" dirty="0">
              <a:solidFill>
                <a:srgbClr val="000000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  <a:cs typeface="HiraMaruProN-W4"/>
              <a:sym typeface="HiraMaruProN-W4"/>
            </a:endParaRP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B34302EB-E21D-23FA-64C7-8DB4688AC301}"/>
              </a:ext>
            </a:extLst>
          </p:cNvPr>
          <p:cNvGrpSpPr/>
          <p:nvPr/>
        </p:nvGrpSpPr>
        <p:grpSpPr>
          <a:xfrm>
            <a:off x="7276675" y="46632"/>
            <a:ext cx="5152127" cy="509168"/>
            <a:chOff x="7276675" y="46632"/>
            <a:chExt cx="5152127" cy="509168"/>
          </a:xfrm>
        </p:grpSpPr>
        <p:sp>
          <p:nvSpPr>
            <p:cNvPr id="96" name="Google Shape;96;p1">
              <a:extLst>
                <a:ext uri="{FF2B5EF4-FFF2-40B4-BE49-F238E27FC236}">
                  <a16:creationId xmlns:a16="http://schemas.microsoft.com/office/drawing/2014/main" id="{5DA5D6D2-03AD-5AD4-A8AC-0CEAA2867A1E}"/>
                </a:ext>
              </a:extLst>
            </p:cNvPr>
            <p:cNvSpPr txBox="1"/>
            <p:nvPr/>
          </p:nvSpPr>
          <p:spPr>
            <a:xfrm>
              <a:off x="7276675" y="126800"/>
              <a:ext cx="4820100" cy="42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6025" tIns="116025" rIns="116025" bIns="1160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3600"/>
                <a:buFont typeface="Cambria"/>
                <a:buNone/>
              </a:pPr>
              <a:r>
                <a:rPr lang="ja-JP" sz="1400" b="0" i="0" u="none" strike="noStrike" cap="none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             </a:t>
              </a:r>
              <a:r>
                <a:rPr lang="ja-JP" altLang="en-US" sz="1400" b="0" i="0" u="none" strike="noStrike" cap="none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年</a:t>
              </a:r>
              <a:r>
                <a:rPr lang="ja-JP" sz="1400" b="0" i="0" u="none" strike="noStrike" cap="none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　  組　  番　　名前　　　　　　　　　　　　　　　　　　　　　　　　　　　　　　　　　　　　　　</a:t>
              </a:r>
              <a:endParaRPr sz="1400" b="0" i="0" u="none" strike="noStrike" cap="none" dirty="0">
                <a:solidFill>
                  <a:srgbClr val="000000"/>
                </a:solidFill>
                <a:latin typeface="HiraMaruProN-W4"/>
                <a:ea typeface="HiraMaruProN-W4"/>
                <a:cs typeface="HiraMaruProN-W4"/>
                <a:sym typeface="HiraMaruProN-W4"/>
              </a:endParaRPr>
            </a:p>
          </p:txBody>
        </p:sp>
        <p:sp>
          <p:nvSpPr>
            <p:cNvPr id="39" name="Google Shape;96;p1">
              <a:extLst>
                <a:ext uri="{FF2B5EF4-FFF2-40B4-BE49-F238E27FC236}">
                  <a16:creationId xmlns:a16="http://schemas.microsoft.com/office/drawing/2014/main" id="{8F3D045B-5C4A-829B-1F2F-3A271938D200}"/>
                </a:ext>
              </a:extLst>
            </p:cNvPr>
            <p:cNvSpPr txBox="1"/>
            <p:nvPr/>
          </p:nvSpPr>
          <p:spPr>
            <a:xfrm>
              <a:off x="7608702" y="46632"/>
              <a:ext cx="4820100" cy="1625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6025" tIns="116025" rIns="116025" bIns="1160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3600"/>
                <a:buFont typeface="Cambria"/>
                <a:buNone/>
              </a:pPr>
              <a:r>
                <a:rPr lang="ja-JP" sz="800" b="0" i="0" u="none" strike="noStrike" cap="none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             </a:t>
              </a:r>
              <a:r>
                <a:rPr lang="ja-JP" altLang="en-US" sz="800" b="0" i="0" u="none" strike="noStrike" cap="none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ねん</a:t>
              </a:r>
              <a:r>
                <a:rPr lang="ja-JP" sz="800" b="0" i="0" u="none" strike="noStrike" cap="none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　 </a:t>
              </a:r>
              <a:r>
                <a:rPr lang="ja-JP" altLang="en-US" sz="800" b="0" i="0" u="none" strike="noStrike" cap="none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　くみ　　</a:t>
              </a:r>
              <a:r>
                <a:rPr lang="en-US" altLang="ja-JP" sz="800" b="0" i="0" u="none" strike="noStrike" cap="none" dirty="0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  </a:t>
              </a:r>
              <a:r>
                <a:rPr lang="ja-JP" altLang="en-US" sz="800" b="0" i="0" u="none" strike="noStrike" cap="none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ばん</a:t>
              </a:r>
              <a:r>
                <a:rPr lang="en-US" altLang="ja-JP" sz="800" b="0" i="0" u="none" strike="noStrike" cap="none" dirty="0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         </a:t>
              </a:r>
              <a:r>
                <a:rPr lang="en-US" altLang="ja-JP" sz="800" dirty="0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 </a:t>
              </a:r>
              <a:r>
                <a:rPr lang="en-US" altLang="ja-JP" sz="800" b="0" i="0" u="none" strike="noStrike" cap="none" dirty="0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  </a:t>
              </a:r>
              <a:r>
                <a:rPr lang="ja-JP" altLang="en-US" sz="800" b="0" i="0" u="none" strike="noStrike" cap="none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なまえ</a:t>
              </a:r>
              <a:r>
                <a:rPr lang="en-US" altLang="ja-JP" sz="800" b="0" i="0" u="none" strike="noStrike" cap="none" dirty="0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    </a:t>
              </a:r>
              <a:r>
                <a:rPr lang="ja-JP" sz="800" b="0" i="0" u="none" strike="noStrike" cap="none">
                  <a:solidFill>
                    <a:srgbClr val="0070C0"/>
                  </a:solidFill>
                  <a:latin typeface="HiraMaruProN-W4"/>
                  <a:ea typeface="HiraMaruProN-W4"/>
                  <a:cs typeface="HiraMaruProN-W4"/>
                  <a:sym typeface="HiraMaruProN-W4"/>
                </a:rPr>
                <a:t>　　　　　　　　　　　　　　　　　　　　　　　　　　　　　　　　　　　　　</a:t>
              </a:r>
              <a:endParaRPr sz="800" b="0" i="0" u="none" strike="noStrike" cap="none" dirty="0">
                <a:solidFill>
                  <a:srgbClr val="000000"/>
                </a:solidFill>
                <a:latin typeface="HiraMaruProN-W4"/>
                <a:ea typeface="HiraMaruProN-W4"/>
                <a:cs typeface="HiraMaruProN-W4"/>
                <a:sym typeface="HiraMaruProN-W4"/>
              </a:endParaRPr>
            </a:p>
          </p:txBody>
        </p:sp>
      </p:grpSp>
      <p:cxnSp>
        <p:nvCxnSpPr>
          <p:cNvPr id="10" name="Google Shape;88;p1">
            <a:extLst>
              <a:ext uri="{FF2B5EF4-FFF2-40B4-BE49-F238E27FC236}">
                <a16:creationId xmlns:a16="http://schemas.microsoft.com/office/drawing/2014/main" id="{95CC04E4-1AE1-CDE8-0B79-DC762936163B}"/>
              </a:ext>
            </a:extLst>
          </p:cNvPr>
          <p:cNvCxnSpPr>
            <a:cxnSpLocks/>
          </p:cNvCxnSpPr>
          <p:nvPr/>
        </p:nvCxnSpPr>
        <p:spPr>
          <a:xfrm>
            <a:off x="1352935" y="577904"/>
            <a:ext cx="0" cy="558899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" name="Google Shape;83;p1">
            <a:extLst>
              <a:ext uri="{FF2B5EF4-FFF2-40B4-BE49-F238E27FC236}">
                <a16:creationId xmlns:a16="http://schemas.microsoft.com/office/drawing/2014/main" id="{891818BB-F3F8-6DD0-CA5E-0B87F5BADCEB}"/>
              </a:ext>
            </a:extLst>
          </p:cNvPr>
          <p:cNvSpPr/>
          <p:nvPr/>
        </p:nvSpPr>
        <p:spPr>
          <a:xfrm>
            <a:off x="609832" y="1345564"/>
            <a:ext cx="125822" cy="42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：</a:t>
            </a:r>
            <a:endParaRPr sz="18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15" name="Google Shape;90;p1">
            <a:extLst>
              <a:ext uri="{FF2B5EF4-FFF2-40B4-BE49-F238E27FC236}">
                <a16:creationId xmlns:a16="http://schemas.microsoft.com/office/drawing/2014/main" id="{C253BC82-DB16-C28E-2BEA-14E71A6B75D9}"/>
              </a:ext>
            </a:extLst>
          </p:cNvPr>
          <p:cNvCxnSpPr>
            <a:cxnSpLocks/>
          </p:cNvCxnSpPr>
          <p:nvPr/>
        </p:nvCxnSpPr>
        <p:spPr>
          <a:xfrm>
            <a:off x="159932" y="4030636"/>
            <a:ext cx="1172466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9" name="Google Shape;90;p1">
            <a:extLst>
              <a:ext uri="{FF2B5EF4-FFF2-40B4-BE49-F238E27FC236}">
                <a16:creationId xmlns:a16="http://schemas.microsoft.com/office/drawing/2014/main" id="{513D07E8-8222-2C64-5314-8E6A97C5C679}"/>
              </a:ext>
            </a:extLst>
          </p:cNvPr>
          <p:cNvCxnSpPr>
            <a:cxnSpLocks/>
          </p:cNvCxnSpPr>
          <p:nvPr/>
        </p:nvCxnSpPr>
        <p:spPr>
          <a:xfrm>
            <a:off x="159932" y="5162389"/>
            <a:ext cx="1172466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83;p1">
            <a:extLst>
              <a:ext uri="{FF2B5EF4-FFF2-40B4-BE49-F238E27FC236}">
                <a16:creationId xmlns:a16="http://schemas.microsoft.com/office/drawing/2014/main" id="{72D52C35-1850-669A-8DFA-A5A2FDFC7F39}"/>
              </a:ext>
            </a:extLst>
          </p:cNvPr>
          <p:cNvSpPr/>
          <p:nvPr/>
        </p:nvSpPr>
        <p:spPr>
          <a:xfrm>
            <a:off x="609832" y="3321349"/>
            <a:ext cx="125822" cy="42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：</a:t>
            </a:r>
            <a:endParaRPr sz="18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23" name="Google Shape;83;p1">
            <a:extLst>
              <a:ext uri="{FF2B5EF4-FFF2-40B4-BE49-F238E27FC236}">
                <a16:creationId xmlns:a16="http://schemas.microsoft.com/office/drawing/2014/main" id="{6A0BF68E-CA94-52C1-3C60-4833C405D282}"/>
              </a:ext>
            </a:extLst>
          </p:cNvPr>
          <p:cNvSpPr/>
          <p:nvPr/>
        </p:nvSpPr>
        <p:spPr>
          <a:xfrm>
            <a:off x="609832" y="4397209"/>
            <a:ext cx="125822" cy="42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：</a:t>
            </a:r>
            <a:endParaRPr sz="18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24" name="Google Shape;83;p1">
            <a:extLst>
              <a:ext uri="{FF2B5EF4-FFF2-40B4-BE49-F238E27FC236}">
                <a16:creationId xmlns:a16="http://schemas.microsoft.com/office/drawing/2014/main" id="{B28B31FD-B635-137F-ABC3-3D0A1DA45243}"/>
              </a:ext>
            </a:extLst>
          </p:cNvPr>
          <p:cNvSpPr/>
          <p:nvPr/>
        </p:nvSpPr>
        <p:spPr>
          <a:xfrm>
            <a:off x="594134" y="5454182"/>
            <a:ext cx="125822" cy="42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：</a:t>
            </a:r>
            <a:endParaRPr sz="18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31" name="Google Shape;88;p1">
            <a:extLst>
              <a:ext uri="{FF2B5EF4-FFF2-40B4-BE49-F238E27FC236}">
                <a16:creationId xmlns:a16="http://schemas.microsoft.com/office/drawing/2014/main" id="{97840AA2-2132-1E78-2CDF-2783D104550F}"/>
              </a:ext>
            </a:extLst>
          </p:cNvPr>
          <p:cNvCxnSpPr>
            <a:cxnSpLocks/>
          </p:cNvCxnSpPr>
          <p:nvPr/>
        </p:nvCxnSpPr>
        <p:spPr>
          <a:xfrm>
            <a:off x="7629346" y="610562"/>
            <a:ext cx="0" cy="558899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" name="Google Shape;88;p1">
            <a:extLst>
              <a:ext uri="{FF2B5EF4-FFF2-40B4-BE49-F238E27FC236}">
                <a16:creationId xmlns:a16="http://schemas.microsoft.com/office/drawing/2014/main" id="{71260353-B823-4C13-921D-A079C059FA11}"/>
              </a:ext>
            </a:extLst>
          </p:cNvPr>
          <p:cNvCxnSpPr>
            <a:cxnSpLocks/>
          </p:cNvCxnSpPr>
          <p:nvPr/>
        </p:nvCxnSpPr>
        <p:spPr>
          <a:xfrm>
            <a:off x="3429051" y="641360"/>
            <a:ext cx="0" cy="5525539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3" name="Google Shape;88;p1">
            <a:extLst>
              <a:ext uri="{FF2B5EF4-FFF2-40B4-BE49-F238E27FC236}">
                <a16:creationId xmlns:a16="http://schemas.microsoft.com/office/drawing/2014/main" id="{F7E35AA0-90D5-54D8-4FCD-1F8E22464561}"/>
              </a:ext>
            </a:extLst>
          </p:cNvPr>
          <p:cNvCxnSpPr>
            <a:cxnSpLocks/>
          </p:cNvCxnSpPr>
          <p:nvPr/>
        </p:nvCxnSpPr>
        <p:spPr>
          <a:xfrm>
            <a:off x="5496497" y="577904"/>
            <a:ext cx="0" cy="558899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4" name="Google Shape;88;p1">
            <a:extLst>
              <a:ext uri="{FF2B5EF4-FFF2-40B4-BE49-F238E27FC236}">
                <a16:creationId xmlns:a16="http://schemas.microsoft.com/office/drawing/2014/main" id="{417744A2-C1BC-690B-3BF5-AEADFDCFA248}"/>
              </a:ext>
            </a:extLst>
          </p:cNvPr>
          <p:cNvCxnSpPr>
            <a:cxnSpLocks/>
          </p:cNvCxnSpPr>
          <p:nvPr/>
        </p:nvCxnSpPr>
        <p:spPr>
          <a:xfrm>
            <a:off x="9822809" y="580950"/>
            <a:ext cx="0" cy="558899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" name="Google Shape;98;p1">
            <a:extLst>
              <a:ext uri="{FF2B5EF4-FFF2-40B4-BE49-F238E27FC236}">
                <a16:creationId xmlns:a16="http://schemas.microsoft.com/office/drawing/2014/main" id="{8643F250-F4C0-52D7-4C48-74323CCE109C}"/>
              </a:ext>
            </a:extLst>
          </p:cNvPr>
          <p:cNvSpPr txBox="1"/>
          <p:nvPr/>
        </p:nvSpPr>
        <p:spPr>
          <a:xfrm>
            <a:off x="4083910" y="591877"/>
            <a:ext cx="769102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altLang="en-US" sz="160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火</a:t>
            </a:r>
            <a:endParaRPr sz="1100" b="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36" name="Google Shape;98;p1">
            <a:extLst>
              <a:ext uri="{FF2B5EF4-FFF2-40B4-BE49-F238E27FC236}">
                <a16:creationId xmlns:a16="http://schemas.microsoft.com/office/drawing/2014/main" id="{04AD411E-D00B-98BC-9840-72D03336517E}"/>
              </a:ext>
            </a:extLst>
          </p:cNvPr>
          <p:cNvSpPr txBox="1"/>
          <p:nvPr/>
        </p:nvSpPr>
        <p:spPr>
          <a:xfrm>
            <a:off x="6164354" y="597592"/>
            <a:ext cx="769102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altLang="en-US" sz="16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水</a:t>
            </a:r>
            <a:endParaRPr sz="1100" b="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37" name="Google Shape;98;p1">
            <a:extLst>
              <a:ext uri="{FF2B5EF4-FFF2-40B4-BE49-F238E27FC236}">
                <a16:creationId xmlns:a16="http://schemas.microsoft.com/office/drawing/2014/main" id="{61AE2786-434D-9A47-D0AD-8A4E1936E126}"/>
              </a:ext>
            </a:extLst>
          </p:cNvPr>
          <p:cNvSpPr txBox="1"/>
          <p:nvPr/>
        </p:nvSpPr>
        <p:spPr>
          <a:xfrm>
            <a:off x="8325237" y="602926"/>
            <a:ext cx="769102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altLang="en-US" sz="160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木</a:t>
            </a:r>
            <a:endParaRPr sz="1100" b="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38" name="Google Shape;98;p1">
            <a:extLst>
              <a:ext uri="{FF2B5EF4-FFF2-40B4-BE49-F238E27FC236}">
                <a16:creationId xmlns:a16="http://schemas.microsoft.com/office/drawing/2014/main" id="{13CBBC2B-6E6D-9212-7ED3-C79F803C20D9}"/>
              </a:ext>
            </a:extLst>
          </p:cNvPr>
          <p:cNvSpPr txBox="1"/>
          <p:nvPr/>
        </p:nvSpPr>
        <p:spPr>
          <a:xfrm>
            <a:off x="10599668" y="591877"/>
            <a:ext cx="769102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altLang="en-US" sz="1600" b="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金</a:t>
            </a:r>
            <a:endParaRPr sz="1100" b="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51" name="Google Shape;83;p1">
            <a:extLst>
              <a:ext uri="{FF2B5EF4-FFF2-40B4-BE49-F238E27FC236}">
                <a16:creationId xmlns:a16="http://schemas.microsoft.com/office/drawing/2014/main" id="{FF484CA0-1930-11FD-8AAF-4CA4D277EB0D}"/>
              </a:ext>
            </a:extLst>
          </p:cNvPr>
          <p:cNvSpPr/>
          <p:nvPr/>
        </p:nvSpPr>
        <p:spPr>
          <a:xfrm>
            <a:off x="602364" y="2288655"/>
            <a:ext cx="125822" cy="420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dirty="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：</a:t>
            </a:r>
            <a:endParaRPr sz="1800" b="0" i="0" u="none" strike="noStrike" cap="none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F10EB7C-6DAD-CCD7-827B-006A3CDAE8AE}"/>
              </a:ext>
            </a:extLst>
          </p:cNvPr>
          <p:cNvSpPr txBox="1"/>
          <p:nvPr/>
        </p:nvSpPr>
        <p:spPr>
          <a:xfrm>
            <a:off x="6977609" y="6231400"/>
            <a:ext cx="2845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メモ</a:t>
            </a:r>
            <a:endParaRPr lang="en-US" altLang="ja-JP" dirty="0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FE9953-882B-D853-9DFE-C48948A13CC3}"/>
              </a:ext>
            </a:extLst>
          </p:cNvPr>
          <p:cNvSpPr txBox="1"/>
          <p:nvPr/>
        </p:nvSpPr>
        <p:spPr>
          <a:xfrm>
            <a:off x="95225" y="1326278"/>
            <a:ext cx="4989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7B397E-CE4C-12E5-E532-BF722399397D}"/>
              </a:ext>
            </a:extLst>
          </p:cNvPr>
          <p:cNvSpPr txBox="1"/>
          <p:nvPr/>
        </p:nvSpPr>
        <p:spPr>
          <a:xfrm>
            <a:off x="113810" y="2253499"/>
            <a:ext cx="4989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AE2E83-4939-DC61-E4DE-DE443682DFBD}"/>
              </a:ext>
            </a:extLst>
          </p:cNvPr>
          <p:cNvSpPr txBox="1"/>
          <p:nvPr/>
        </p:nvSpPr>
        <p:spPr>
          <a:xfrm>
            <a:off x="735654" y="2278595"/>
            <a:ext cx="4989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CCEC704-BC0F-C0CE-4559-535BA4AB405A}"/>
              </a:ext>
            </a:extLst>
          </p:cNvPr>
          <p:cNvSpPr txBox="1"/>
          <p:nvPr/>
        </p:nvSpPr>
        <p:spPr>
          <a:xfrm>
            <a:off x="113810" y="3285507"/>
            <a:ext cx="4989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2C817A-BBA9-17C4-F919-2E80852183D1}"/>
              </a:ext>
            </a:extLst>
          </p:cNvPr>
          <p:cNvSpPr txBox="1"/>
          <p:nvPr/>
        </p:nvSpPr>
        <p:spPr>
          <a:xfrm>
            <a:off x="735654" y="3310603"/>
            <a:ext cx="4989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9E84E10-3173-3102-B633-B779F400122E}"/>
              </a:ext>
            </a:extLst>
          </p:cNvPr>
          <p:cNvSpPr txBox="1"/>
          <p:nvPr/>
        </p:nvSpPr>
        <p:spPr>
          <a:xfrm>
            <a:off x="113810" y="4349796"/>
            <a:ext cx="4989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93AC9DF-116F-84A2-D9B6-21D202F10846}"/>
              </a:ext>
            </a:extLst>
          </p:cNvPr>
          <p:cNvSpPr txBox="1"/>
          <p:nvPr/>
        </p:nvSpPr>
        <p:spPr>
          <a:xfrm>
            <a:off x="735654" y="4374892"/>
            <a:ext cx="4989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A09E2A1-38E7-E06F-7D80-71DDF8FF8240}"/>
              </a:ext>
            </a:extLst>
          </p:cNvPr>
          <p:cNvSpPr txBox="1"/>
          <p:nvPr/>
        </p:nvSpPr>
        <p:spPr>
          <a:xfrm>
            <a:off x="113810" y="5399755"/>
            <a:ext cx="4989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409FA55-AAD2-6039-5932-C7B865479B48}"/>
              </a:ext>
            </a:extLst>
          </p:cNvPr>
          <p:cNvSpPr txBox="1"/>
          <p:nvPr/>
        </p:nvSpPr>
        <p:spPr>
          <a:xfrm>
            <a:off x="735654" y="5424851"/>
            <a:ext cx="4989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4D00A86-B59F-BE46-BB92-FDE1F42E3422}"/>
              </a:ext>
            </a:extLst>
          </p:cNvPr>
          <p:cNvSpPr txBox="1"/>
          <p:nvPr/>
        </p:nvSpPr>
        <p:spPr>
          <a:xfrm>
            <a:off x="1478776" y="2293651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070268A-198E-69B0-DFF3-2D9E2BADD499}"/>
              </a:ext>
            </a:extLst>
          </p:cNvPr>
          <p:cNvSpPr txBox="1"/>
          <p:nvPr/>
        </p:nvSpPr>
        <p:spPr>
          <a:xfrm>
            <a:off x="1465628" y="3297668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A44D346-6D76-7EAA-F967-B81DE8360BA5}"/>
              </a:ext>
            </a:extLst>
          </p:cNvPr>
          <p:cNvSpPr txBox="1"/>
          <p:nvPr/>
        </p:nvSpPr>
        <p:spPr>
          <a:xfrm>
            <a:off x="1438504" y="4436264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B1C9D4C-B167-77F1-D21E-1E19C1E7C0B6}"/>
              </a:ext>
            </a:extLst>
          </p:cNvPr>
          <p:cNvSpPr txBox="1"/>
          <p:nvPr/>
        </p:nvSpPr>
        <p:spPr>
          <a:xfrm>
            <a:off x="1450507" y="5495136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2B18779-F03B-BE8B-3B01-B860986ADDD9}"/>
              </a:ext>
            </a:extLst>
          </p:cNvPr>
          <p:cNvSpPr txBox="1"/>
          <p:nvPr/>
        </p:nvSpPr>
        <p:spPr>
          <a:xfrm>
            <a:off x="1478776" y="1291486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9A051A2-442A-B7C1-A9C6-18C5713632FB}"/>
              </a:ext>
            </a:extLst>
          </p:cNvPr>
          <p:cNvSpPr txBox="1"/>
          <p:nvPr/>
        </p:nvSpPr>
        <p:spPr>
          <a:xfrm>
            <a:off x="3560696" y="2228314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E8CAAB4-DCAD-CD31-1D0B-94CBF5A3B90A}"/>
              </a:ext>
            </a:extLst>
          </p:cNvPr>
          <p:cNvSpPr txBox="1"/>
          <p:nvPr/>
        </p:nvSpPr>
        <p:spPr>
          <a:xfrm>
            <a:off x="3547548" y="3232331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C564149-FD61-BC78-1304-45E473224DD7}"/>
              </a:ext>
            </a:extLst>
          </p:cNvPr>
          <p:cNvSpPr txBox="1"/>
          <p:nvPr/>
        </p:nvSpPr>
        <p:spPr>
          <a:xfrm>
            <a:off x="3520424" y="4370927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902417A-E585-F00B-2F36-2D4034914855}"/>
              </a:ext>
            </a:extLst>
          </p:cNvPr>
          <p:cNvSpPr txBox="1"/>
          <p:nvPr/>
        </p:nvSpPr>
        <p:spPr>
          <a:xfrm>
            <a:off x="3532427" y="5429799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88AB3CD-FE91-8A12-0DCF-41BBDA16E521}"/>
              </a:ext>
            </a:extLst>
          </p:cNvPr>
          <p:cNvSpPr txBox="1"/>
          <p:nvPr/>
        </p:nvSpPr>
        <p:spPr>
          <a:xfrm>
            <a:off x="3560696" y="1226149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C27569B-106D-0E7C-D0D3-BDDACFEA64E0}"/>
              </a:ext>
            </a:extLst>
          </p:cNvPr>
          <p:cNvSpPr txBox="1"/>
          <p:nvPr/>
        </p:nvSpPr>
        <p:spPr>
          <a:xfrm>
            <a:off x="5731090" y="2252854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A1BCBDC-34C9-35FD-D161-E729AAC87023}"/>
              </a:ext>
            </a:extLst>
          </p:cNvPr>
          <p:cNvSpPr txBox="1"/>
          <p:nvPr/>
        </p:nvSpPr>
        <p:spPr>
          <a:xfrm>
            <a:off x="5717942" y="3256871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4E29E89-6738-B2D4-F3BC-9753C430ADA1}"/>
              </a:ext>
            </a:extLst>
          </p:cNvPr>
          <p:cNvSpPr txBox="1"/>
          <p:nvPr/>
        </p:nvSpPr>
        <p:spPr>
          <a:xfrm>
            <a:off x="5690818" y="4395467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CE442D9-B6F9-DE76-00B5-D5EAAA60D3AE}"/>
              </a:ext>
            </a:extLst>
          </p:cNvPr>
          <p:cNvSpPr txBox="1"/>
          <p:nvPr/>
        </p:nvSpPr>
        <p:spPr>
          <a:xfrm>
            <a:off x="5702821" y="5454339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C52D35F-45B3-D56D-FEA0-97641D3FB1DA}"/>
              </a:ext>
            </a:extLst>
          </p:cNvPr>
          <p:cNvSpPr txBox="1"/>
          <p:nvPr/>
        </p:nvSpPr>
        <p:spPr>
          <a:xfrm>
            <a:off x="5731090" y="1250689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CE9401E-CBEA-D5A4-FBB1-A2B5B75F2E71}"/>
              </a:ext>
            </a:extLst>
          </p:cNvPr>
          <p:cNvSpPr txBox="1"/>
          <p:nvPr/>
        </p:nvSpPr>
        <p:spPr>
          <a:xfrm>
            <a:off x="7838789" y="2252854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622FC46-C3AC-2139-F044-CCC40A204332}"/>
              </a:ext>
            </a:extLst>
          </p:cNvPr>
          <p:cNvSpPr txBox="1"/>
          <p:nvPr/>
        </p:nvSpPr>
        <p:spPr>
          <a:xfrm>
            <a:off x="7825641" y="3256871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D4A910F-D006-B781-227C-A2A2C6135EE9}"/>
              </a:ext>
            </a:extLst>
          </p:cNvPr>
          <p:cNvSpPr txBox="1"/>
          <p:nvPr/>
        </p:nvSpPr>
        <p:spPr>
          <a:xfrm>
            <a:off x="7798517" y="4395467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387BABA-CDE6-4888-272D-4484E85A968C}"/>
              </a:ext>
            </a:extLst>
          </p:cNvPr>
          <p:cNvSpPr txBox="1"/>
          <p:nvPr/>
        </p:nvSpPr>
        <p:spPr>
          <a:xfrm>
            <a:off x="7810520" y="5454339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AADD75D-2373-8F4B-2BD1-EF258728F658}"/>
              </a:ext>
            </a:extLst>
          </p:cNvPr>
          <p:cNvSpPr txBox="1"/>
          <p:nvPr/>
        </p:nvSpPr>
        <p:spPr>
          <a:xfrm>
            <a:off x="7838789" y="1250689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840484A-76EC-F00F-BF6A-1404BBF68275}"/>
              </a:ext>
            </a:extLst>
          </p:cNvPr>
          <p:cNvSpPr txBox="1"/>
          <p:nvPr/>
        </p:nvSpPr>
        <p:spPr>
          <a:xfrm>
            <a:off x="9993596" y="2329258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7DC0404-51E1-75E1-ABE8-77BE7A2AD984}"/>
              </a:ext>
            </a:extLst>
          </p:cNvPr>
          <p:cNvSpPr txBox="1"/>
          <p:nvPr/>
        </p:nvSpPr>
        <p:spPr>
          <a:xfrm>
            <a:off x="9980448" y="3333275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39BC44D-A5E7-C473-2C78-62F36613A64A}"/>
              </a:ext>
            </a:extLst>
          </p:cNvPr>
          <p:cNvSpPr txBox="1"/>
          <p:nvPr/>
        </p:nvSpPr>
        <p:spPr>
          <a:xfrm>
            <a:off x="9953324" y="4471871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3F9C9C1B-0446-E24D-E850-9116ECC35322}"/>
              </a:ext>
            </a:extLst>
          </p:cNvPr>
          <p:cNvSpPr txBox="1"/>
          <p:nvPr/>
        </p:nvSpPr>
        <p:spPr>
          <a:xfrm>
            <a:off x="9965327" y="5530743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FFFEE3A-264A-05F0-E940-8B9F28D1EEF8}"/>
              </a:ext>
            </a:extLst>
          </p:cNvPr>
          <p:cNvSpPr txBox="1"/>
          <p:nvPr/>
        </p:nvSpPr>
        <p:spPr>
          <a:xfrm>
            <a:off x="9993596" y="1327093"/>
            <a:ext cx="176777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7EC882D2-D468-0B25-79CE-D585A086184E}"/>
              </a:ext>
            </a:extLst>
          </p:cNvPr>
          <p:cNvSpPr txBox="1"/>
          <p:nvPr/>
        </p:nvSpPr>
        <p:spPr>
          <a:xfrm>
            <a:off x="7629346" y="6316002"/>
            <a:ext cx="4467428" cy="4092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2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9061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29</Words>
  <Application>Microsoft Macintosh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Maru Gothic Pro W4</vt:lpstr>
      <vt:lpstr>Hiragino Maru Gothic ProN W4</vt:lpstr>
      <vt:lpstr>HiraMaruProN-W4</vt:lpstr>
      <vt:lpstr>Arial</vt:lpstr>
      <vt:lpstr>Cambria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真弓 神尾</cp:lastModifiedBy>
  <cp:revision>16</cp:revision>
  <dcterms:modified xsi:type="dcterms:W3CDTF">2025-07-28T04:38:51Z</dcterms:modified>
</cp:coreProperties>
</file>